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66" r:id="rId3"/>
    <p:sldId id="265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7" r:id="rId14"/>
    <p:sldId id="281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9FF"/>
    <a:srgbClr val="97F5FF"/>
    <a:srgbClr val="E5FDFF"/>
    <a:srgbClr val="29D6FF"/>
    <a:srgbClr val="AFABAB"/>
    <a:srgbClr val="FFFF00"/>
    <a:srgbClr val="D0CECE"/>
    <a:srgbClr val="A5A5A5"/>
    <a:srgbClr val="000000"/>
    <a:srgbClr val="408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7" autoAdjust="0"/>
    <p:restoredTop sz="84023" autoAdjust="0"/>
  </p:normalViewPr>
  <p:slideViewPr>
    <p:cSldViewPr snapToGrid="0">
      <p:cViewPr varScale="1">
        <p:scale>
          <a:sx n="94" d="100"/>
          <a:sy n="94" d="100"/>
        </p:scale>
        <p:origin x="738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://commons.wikimedia.org/wiki/File:Vinegar_Pond-Wiki.jpg" TargetMode="External"/><Relationship Id="rId1" Type="http://schemas.openxmlformats.org/officeDocument/2006/relationships/image" Target="../media/image11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astronautinews.it/2017/03/07/lanciato-il-sentinel-2b-per-losservazione-della-terra/" TargetMode="External"/><Relationship Id="rId1" Type="http://schemas.openxmlformats.org/officeDocument/2006/relationships/image" Target="../media/image13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://commons.wikimedia.org/wiki/File:Vinegar_Pond-Wiki.jpg" TargetMode="External"/><Relationship Id="rId1" Type="http://schemas.openxmlformats.org/officeDocument/2006/relationships/image" Target="../media/image11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astronautinews.it/2017/03/07/lanciato-il-sentinel-2b-per-losservazione-della-terra/" TargetMode="External"/><Relationship Id="rId1" Type="http://schemas.openxmlformats.org/officeDocument/2006/relationships/image" Target="../media/image13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B9C0EA-B768-439A-A886-B84C8E082EDA}" type="doc">
      <dgm:prSet loTypeId="urn:microsoft.com/office/officeart/2008/layout/AscendingPictureAccent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F1D125-EF3F-44B0-8414-D1152701B95F}">
      <dgm:prSet custT="1"/>
      <dgm:spPr>
        <a:solidFill>
          <a:srgbClr val="000000">
            <a:alpha val="60000"/>
          </a:srgbClr>
        </a:solidFill>
      </dgm:spPr>
      <dgm:t>
        <a:bodyPr/>
        <a:lstStyle/>
        <a:p>
          <a:r>
            <a:rPr lang="en-US" sz="3200" b="1" dirty="0">
              <a:latin typeface="Segoe UI Light" panose="020B0502040204020203" pitchFamily="34" charset="0"/>
              <a:cs typeface="Segoe UI Light" panose="020B0502040204020203" pitchFamily="34" charset="0"/>
            </a:rPr>
            <a:t>Semi-natural stock ponds of Northern Arizona </a:t>
          </a:r>
        </a:p>
      </dgm:t>
    </dgm:pt>
    <dgm:pt modelId="{2988952F-431D-4EF4-8544-A36063034907}" type="parTrans" cxnId="{44B87E97-1540-4D5C-936F-19275453FF9B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570FCBD-72B2-4A8D-BF1D-70CC4398F1A9}" type="sibTrans" cxnId="{44B87E97-1540-4D5C-936F-19275453FF9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351B530-DCF4-4656-B3BE-BDDA3119B6A3}">
      <dgm:prSet custT="1"/>
      <dgm:spPr/>
      <dgm:t>
        <a:bodyPr/>
        <a:lstStyle/>
        <a:p>
          <a:r>
            <a:rPr lang="en-US" sz="2800" b="1" dirty="0">
              <a:latin typeface="Segoe UI Light" panose="020B0502040204020203" pitchFamily="34" charset="0"/>
              <a:cs typeface="Segoe UI Light" panose="020B0502040204020203" pitchFamily="34" charset="0"/>
            </a:rPr>
            <a:t>Occur at high densities</a:t>
          </a:r>
        </a:p>
      </dgm:t>
    </dgm:pt>
    <dgm:pt modelId="{B03E0502-962E-42CC-8FDD-E3C79758F3C6}" type="parTrans" cxnId="{76E09385-3AEF-45B0-B8F3-880BC1C7D33A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F3239E1-58BF-44F2-A427-607A597D51F8}" type="sibTrans" cxnId="{76E09385-3AEF-45B0-B8F3-880BC1C7D33A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1FAEF383-200B-4BCB-8CF2-792CE8E8FACF}">
      <dgm:prSet custT="1"/>
      <dgm:spPr/>
      <dgm:t>
        <a:bodyPr/>
        <a:lstStyle/>
        <a:p>
          <a:r>
            <a:rPr lang="en-US" sz="2800" b="1" dirty="0">
              <a:latin typeface="Segoe UI Light" panose="020B0502040204020203" pitchFamily="34" charset="0"/>
              <a:cs typeface="Segoe UI Light" panose="020B0502040204020203" pitchFamily="34" charset="0"/>
            </a:rPr>
            <a:t>Connectivity and availability unknown in this arid landscape</a:t>
          </a:r>
        </a:p>
      </dgm:t>
    </dgm:pt>
    <dgm:pt modelId="{BF54474B-3497-435C-9D90-A44A9D6FDF22}" type="parTrans" cxnId="{88CCCF06-B90A-49B6-B44D-3FBF656678FC}">
      <dgm:prSet/>
      <dgm:spPr/>
      <dgm:t>
        <a:bodyPr/>
        <a:lstStyle/>
        <a:p>
          <a:endParaRPr lang="en-US"/>
        </a:p>
      </dgm:t>
    </dgm:pt>
    <dgm:pt modelId="{137003AA-38BD-4A8B-858A-FFF2EC4B250C}" type="sibTrans" cxnId="{88CCCF06-B90A-49B6-B44D-3FBF656678FC}">
      <dgm:prSet/>
      <dgm:spPr/>
      <dgm:t>
        <a:bodyPr/>
        <a:lstStyle/>
        <a:p>
          <a:endParaRPr lang="en-US"/>
        </a:p>
      </dgm:t>
    </dgm:pt>
    <dgm:pt modelId="{3FBAD4D3-6869-4529-8656-8B5EBA7DD550}">
      <dgm:prSet custScaleX="306986" custScaleY="155030" custT="1" custLinFactNeighborX="-85894" custLinFactNeighborY="54150"/>
      <dgm:spPr/>
      <dgm:t>
        <a:bodyPr/>
        <a:lstStyle/>
        <a:p>
          <a:r>
            <a:rPr lang="en-US" sz="2800" b="1" dirty="0">
              <a:latin typeface="Segoe UI Light" panose="020B0502040204020203" pitchFamily="34" charset="0"/>
              <a:cs typeface="Segoe UI Light" panose="020B0502040204020203" pitchFamily="34" charset="0"/>
            </a:rPr>
            <a:t>Habitat components for native species</a:t>
          </a:r>
        </a:p>
      </dgm:t>
    </dgm:pt>
    <dgm:pt modelId="{55D76645-3F99-4FCC-8224-32F66C54D5EC}" type="parTrans" cxnId="{F54538B2-4B63-4C78-AF54-90147CF23A4E}">
      <dgm:prSet/>
      <dgm:spPr/>
      <dgm:t>
        <a:bodyPr/>
        <a:lstStyle/>
        <a:p>
          <a:endParaRPr lang="en-US"/>
        </a:p>
      </dgm:t>
    </dgm:pt>
    <dgm:pt modelId="{2EF1BB6F-8CA8-4B67-87C1-A34C3936886B}" type="sibTrans" cxnId="{F54538B2-4B63-4C78-AF54-90147CF23A4E}">
      <dgm:prSet/>
      <dgm:spPr/>
      <dgm:t>
        <a:bodyPr/>
        <a:lstStyle/>
        <a:p>
          <a:endParaRPr lang="en-US"/>
        </a:p>
      </dgm:t>
    </dgm:pt>
    <dgm:pt modelId="{867499FC-0AC5-4BDA-B164-DCDDC09670E3}" type="pres">
      <dgm:prSet presAssocID="{11B9C0EA-B768-439A-A886-B84C8E082ED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C840C25-E544-40F0-9DC2-EF2E8D17B2CC}" type="pres">
      <dgm:prSet presAssocID="{AAF1D125-EF3F-44B0-8414-D1152701B95F}" presName="parTx1" presStyleLbl="node1" presStyleIdx="0" presStyleCnt="1" custScaleX="99331" custScaleY="84693" custLinFactNeighborX="4634" custLinFactNeighborY="-88306"/>
      <dgm:spPr/>
      <dgm:t>
        <a:bodyPr/>
        <a:lstStyle/>
        <a:p>
          <a:endParaRPr lang="en-US"/>
        </a:p>
      </dgm:t>
    </dgm:pt>
    <dgm:pt modelId="{E43EAA93-D441-4BD2-8611-F4174B56530B}" type="pres">
      <dgm:prSet presAssocID="{AAF1D125-EF3F-44B0-8414-D1152701B95F}" presName="desTx1" presStyleLbl="revTx" presStyleIdx="0" presStyleCnt="1" custScaleX="289570" custScaleY="155030" custLinFactX="-100000" custLinFactNeighborX="-129117" custLinFactNeighborY="97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5131CD-9AD8-4306-B1B8-15ECA0310A12}" type="pres">
      <dgm:prSet presAssocID="{0570FCBD-72B2-4A8D-BF1D-70CC4398F1A9}" presName="picture1" presStyleCnt="0"/>
      <dgm:spPr/>
    </dgm:pt>
    <dgm:pt modelId="{F484EC2D-C104-472C-9EC8-BEC0F749CCF6}" type="pres">
      <dgm:prSet presAssocID="{0570FCBD-72B2-4A8D-BF1D-70CC4398F1A9}" presName="imageRepeatNode" presStyleLbl="fgImgPlace1" presStyleIdx="0" presStyleCnt="1" custLinFactNeighborX="12382" custLinFactNeighborY="-10751"/>
      <dgm:spPr/>
      <dgm:t>
        <a:bodyPr/>
        <a:lstStyle/>
        <a:p>
          <a:endParaRPr lang="en-US"/>
        </a:p>
      </dgm:t>
    </dgm:pt>
  </dgm:ptLst>
  <dgm:cxnLst>
    <dgm:cxn modelId="{44B87E97-1540-4D5C-936F-19275453FF9B}" srcId="{11B9C0EA-B768-439A-A886-B84C8E082EDA}" destId="{AAF1D125-EF3F-44B0-8414-D1152701B95F}" srcOrd="0" destOrd="0" parTransId="{2988952F-431D-4EF4-8544-A36063034907}" sibTransId="{0570FCBD-72B2-4A8D-BF1D-70CC4398F1A9}"/>
    <dgm:cxn modelId="{88CCCF06-B90A-49B6-B44D-3FBF656678FC}" srcId="{AAF1D125-EF3F-44B0-8414-D1152701B95F}" destId="{1FAEF383-200B-4BCB-8CF2-792CE8E8FACF}" srcOrd="2" destOrd="0" parTransId="{BF54474B-3497-435C-9D90-A44A9D6FDF22}" sibTransId="{137003AA-38BD-4A8B-858A-FFF2EC4B250C}"/>
    <dgm:cxn modelId="{9D9A6447-1599-427F-9D3D-1345CD66254A}" type="presOf" srcId="{0570FCBD-72B2-4A8D-BF1D-70CC4398F1A9}" destId="{F484EC2D-C104-472C-9EC8-BEC0F749CCF6}" srcOrd="0" destOrd="0" presId="urn:microsoft.com/office/officeart/2008/layout/AscendingPictureAccentProcess"/>
    <dgm:cxn modelId="{F9F72574-9868-4264-8B30-AE0ECE03670F}" type="presOf" srcId="{AAF1D125-EF3F-44B0-8414-D1152701B95F}" destId="{1C840C25-E544-40F0-9DC2-EF2E8D17B2CC}" srcOrd="0" destOrd="0" presId="urn:microsoft.com/office/officeart/2008/layout/AscendingPictureAccentProcess"/>
    <dgm:cxn modelId="{6231B8B8-6BBA-4858-8C76-4277F7CB39F5}" type="presOf" srcId="{1351B530-DCF4-4656-B3BE-BDDA3119B6A3}" destId="{E43EAA93-D441-4BD2-8611-F4174B56530B}" srcOrd="0" destOrd="0" presId="urn:microsoft.com/office/officeart/2008/layout/AscendingPictureAccentProcess"/>
    <dgm:cxn modelId="{A6B69656-FF7B-4FF0-B6C2-4D6F1FA8A1F3}" type="presOf" srcId="{1FAEF383-200B-4BCB-8CF2-792CE8E8FACF}" destId="{E43EAA93-D441-4BD2-8611-F4174B56530B}" srcOrd="0" destOrd="2" presId="urn:microsoft.com/office/officeart/2008/layout/AscendingPictureAccentProcess"/>
    <dgm:cxn modelId="{B20CEA71-5828-4733-84CF-5F28B9817AB5}" type="presOf" srcId="{3FBAD4D3-6869-4529-8656-8B5EBA7DD550}" destId="{E43EAA93-D441-4BD2-8611-F4174B56530B}" srcOrd="0" destOrd="1" presId="urn:microsoft.com/office/officeart/2008/layout/AscendingPictureAccentProcess"/>
    <dgm:cxn modelId="{76E09385-3AEF-45B0-B8F3-880BC1C7D33A}" srcId="{AAF1D125-EF3F-44B0-8414-D1152701B95F}" destId="{1351B530-DCF4-4656-B3BE-BDDA3119B6A3}" srcOrd="0" destOrd="0" parTransId="{B03E0502-962E-42CC-8FDD-E3C79758F3C6}" sibTransId="{9F3239E1-58BF-44F2-A427-607A597D51F8}"/>
    <dgm:cxn modelId="{3F765A5A-96FF-4B3B-B3C0-4E840905F6B1}" type="presOf" srcId="{11B9C0EA-B768-439A-A886-B84C8E082EDA}" destId="{867499FC-0AC5-4BDA-B164-DCDDC09670E3}" srcOrd="0" destOrd="0" presId="urn:microsoft.com/office/officeart/2008/layout/AscendingPictureAccentProcess"/>
    <dgm:cxn modelId="{F54538B2-4B63-4C78-AF54-90147CF23A4E}" srcId="{AAF1D125-EF3F-44B0-8414-D1152701B95F}" destId="{3FBAD4D3-6869-4529-8656-8B5EBA7DD550}" srcOrd="1" destOrd="0" parTransId="{55D76645-3F99-4FCC-8224-32F66C54D5EC}" sibTransId="{2EF1BB6F-8CA8-4B67-87C1-A34C3936886B}"/>
    <dgm:cxn modelId="{33816770-E101-4D9F-9F22-4ACC956836C8}" type="presParOf" srcId="{867499FC-0AC5-4BDA-B164-DCDDC09670E3}" destId="{1C840C25-E544-40F0-9DC2-EF2E8D17B2CC}" srcOrd="0" destOrd="0" presId="urn:microsoft.com/office/officeart/2008/layout/AscendingPictureAccentProcess"/>
    <dgm:cxn modelId="{6F9A5F98-67CC-4E3A-AE0A-C75898CF2DA1}" type="presParOf" srcId="{867499FC-0AC5-4BDA-B164-DCDDC09670E3}" destId="{E43EAA93-D441-4BD2-8611-F4174B56530B}" srcOrd="1" destOrd="0" presId="urn:microsoft.com/office/officeart/2008/layout/AscendingPictureAccentProcess"/>
    <dgm:cxn modelId="{66CF12F5-ADCE-4848-85BD-207540F23F5F}" type="presParOf" srcId="{867499FC-0AC5-4BDA-B164-DCDDC09670E3}" destId="{B75131CD-9AD8-4306-B1B8-15ECA0310A12}" srcOrd="2" destOrd="0" presId="urn:microsoft.com/office/officeart/2008/layout/AscendingPictureAccentProcess"/>
    <dgm:cxn modelId="{50BF1B99-07EE-4DDE-A51A-41F7C7691D6D}" type="presParOf" srcId="{B75131CD-9AD8-4306-B1B8-15ECA0310A12}" destId="{F484EC2D-C104-472C-9EC8-BEC0F749CCF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A0BE08E-4AC7-4B4A-B100-DDAD9440D0D5}" type="doc">
      <dgm:prSet loTypeId="urn:microsoft.com/office/officeart/2005/8/layout/hChevron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4BB20D-754B-418B-8B8D-C1236C0507C4}">
      <dgm:prSet custT="1"/>
      <dgm:spPr/>
      <dgm:t>
        <a:bodyPr/>
        <a:lstStyle/>
        <a:p>
          <a:r>
            <a:rPr lang="en-US" sz="2800" dirty="0">
              <a:latin typeface="Segoe UI Light" panose="020B0502040204020203" pitchFamily="34" charset="0"/>
              <a:cs typeface="Segoe UI Light" panose="020B0502040204020203" pitchFamily="34" charset="0"/>
            </a:rPr>
            <a:t>Random sample of 50 wetlands polygons</a:t>
          </a:r>
        </a:p>
      </dgm:t>
    </dgm:pt>
    <dgm:pt modelId="{BB26244D-9D5A-4659-8194-E3B84F598CF3}" type="parTrans" cxnId="{A6747060-5614-4324-8502-07A4BE19D562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66FC676-80A5-4922-8EC2-412B274C70F1}" type="sibTrans" cxnId="{A6747060-5614-4324-8502-07A4BE19D562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04FB351-E0A3-41F3-84E8-0EC76D59CA47}">
      <dgm:prSet custT="1"/>
      <dgm:spPr/>
      <dgm:t>
        <a:bodyPr/>
        <a:lstStyle/>
        <a:p>
          <a:r>
            <a:rPr lang="en-US" sz="2800" dirty="0">
              <a:latin typeface="Segoe UI Light" panose="020B0502040204020203" pitchFamily="34" charset="0"/>
              <a:cs typeface="Segoe UI Light" panose="020B0502040204020203" pitchFamily="34" charset="0"/>
            </a:rPr>
            <a:t>Visually attributed</a:t>
          </a:r>
        </a:p>
      </dgm:t>
    </dgm:pt>
    <dgm:pt modelId="{F39A4FCD-47A2-48EE-A6BF-FB408D4884AC}" type="parTrans" cxnId="{9F0C1179-8B81-49C8-85D4-2CA24A0E98B4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8AD10DF-EC1A-4510-90F1-C503FF17C822}" type="sibTrans" cxnId="{9F0C1179-8B81-49C8-85D4-2CA24A0E98B4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F987D2D1-7C2D-4B10-A8FA-3890E28B1030}">
      <dgm:prSet custT="1"/>
      <dgm:spPr/>
      <dgm:t>
        <a:bodyPr/>
        <a:lstStyle/>
        <a:p>
          <a:r>
            <a:rPr lang="en-US" sz="2800">
              <a:latin typeface="Segoe UI Light" panose="020B0502040204020203" pitchFamily="34" charset="0"/>
              <a:cs typeface="Segoe UI Light" panose="020B0502040204020203" pitchFamily="34" charset="0"/>
            </a:rPr>
            <a:t>Overlaid with classification results</a:t>
          </a:r>
        </a:p>
      </dgm:t>
    </dgm:pt>
    <dgm:pt modelId="{42B7B58E-40A3-4716-A175-3F983929798B}" type="parTrans" cxnId="{1E7B28B0-F505-4333-A0C1-DBD8E13A5409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25AE9E5-8297-405A-9D21-151FDBDA38FB}" type="sibTrans" cxnId="{1E7B28B0-F505-4333-A0C1-DBD8E13A5409}">
      <dgm:prSet/>
      <dgm:spPr/>
      <dgm:t>
        <a:bodyPr/>
        <a:lstStyle/>
        <a:p>
          <a:endParaRPr lang="en-US" sz="28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5E16C81-7B35-4FA3-8BBB-678AA6FF4D2D}" type="pres">
      <dgm:prSet presAssocID="{8A0BE08E-4AC7-4B4A-B100-DDAD9440D0D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208C57-9818-4DEA-8622-E0283C53EA7F}" type="pres">
      <dgm:prSet presAssocID="{254BB20D-754B-418B-8B8D-C1236C0507C4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AFF628-FDA6-4241-85B4-9EB1492CB99B}" type="pres">
      <dgm:prSet presAssocID="{466FC676-80A5-4922-8EC2-412B274C70F1}" presName="parSpace" presStyleCnt="0"/>
      <dgm:spPr/>
    </dgm:pt>
    <dgm:pt modelId="{ED183BC8-6A89-40BC-953D-DAE7AC47F9AA}" type="pres">
      <dgm:prSet presAssocID="{504FB351-E0A3-41F3-84E8-0EC76D59CA47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65552-1E0A-4695-8FD2-F544B2D16C54}" type="pres">
      <dgm:prSet presAssocID="{98AD10DF-EC1A-4510-90F1-C503FF17C822}" presName="parSpace" presStyleCnt="0"/>
      <dgm:spPr/>
    </dgm:pt>
    <dgm:pt modelId="{C1E3C083-C39D-40FB-A5E6-16B143541627}" type="pres">
      <dgm:prSet presAssocID="{F987D2D1-7C2D-4B10-A8FA-3890E28B1030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0C1179-8B81-49C8-85D4-2CA24A0E98B4}" srcId="{8A0BE08E-4AC7-4B4A-B100-DDAD9440D0D5}" destId="{504FB351-E0A3-41F3-84E8-0EC76D59CA47}" srcOrd="1" destOrd="0" parTransId="{F39A4FCD-47A2-48EE-A6BF-FB408D4884AC}" sibTransId="{98AD10DF-EC1A-4510-90F1-C503FF17C822}"/>
    <dgm:cxn modelId="{AD5AD0B6-4A73-4D7A-845B-325B1B8F7338}" type="presOf" srcId="{254BB20D-754B-418B-8B8D-C1236C0507C4}" destId="{E2208C57-9818-4DEA-8622-E0283C53EA7F}" srcOrd="0" destOrd="0" presId="urn:microsoft.com/office/officeart/2005/8/layout/hChevron3"/>
    <dgm:cxn modelId="{FE0F14A9-DC57-416F-9FE5-A753D8C47256}" type="presOf" srcId="{8A0BE08E-4AC7-4B4A-B100-DDAD9440D0D5}" destId="{35E16C81-7B35-4FA3-8BBB-678AA6FF4D2D}" srcOrd="0" destOrd="0" presId="urn:microsoft.com/office/officeart/2005/8/layout/hChevron3"/>
    <dgm:cxn modelId="{A6747060-5614-4324-8502-07A4BE19D562}" srcId="{8A0BE08E-4AC7-4B4A-B100-DDAD9440D0D5}" destId="{254BB20D-754B-418B-8B8D-C1236C0507C4}" srcOrd="0" destOrd="0" parTransId="{BB26244D-9D5A-4659-8194-E3B84F598CF3}" sibTransId="{466FC676-80A5-4922-8EC2-412B274C70F1}"/>
    <dgm:cxn modelId="{6B317F81-E0C5-4434-B48A-95265F4F7371}" type="presOf" srcId="{F987D2D1-7C2D-4B10-A8FA-3890E28B1030}" destId="{C1E3C083-C39D-40FB-A5E6-16B143541627}" srcOrd="0" destOrd="0" presId="urn:microsoft.com/office/officeart/2005/8/layout/hChevron3"/>
    <dgm:cxn modelId="{B4E056D3-C151-4DEA-9183-EC0F173DD2BD}" type="presOf" srcId="{504FB351-E0A3-41F3-84E8-0EC76D59CA47}" destId="{ED183BC8-6A89-40BC-953D-DAE7AC47F9AA}" srcOrd="0" destOrd="0" presId="urn:microsoft.com/office/officeart/2005/8/layout/hChevron3"/>
    <dgm:cxn modelId="{1E7B28B0-F505-4333-A0C1-DBD8E13A5409}" srcId="{8A0BE08E-4AC7-4B4A-B100-DDAD9440D0D5}" destId="{F987D2D1-7C2D-4B10-A8FA-3890E28B1030}" srcOrd="2" destOrd="0" parTransId="{42B7B58E-40A3-4716-A175-3F983929798B}" sibTransId="{625AE9E5-8297-405A-9D21-151FDBDA38FB}"/>
    <dgm:cxn modelId="{2FC076CB-9645-4A9D-9B11-5F5FCAE79492}" type="presParOf" srcId="{35E16C81-7B35-4FA3-8BBB-678AA6FF4D2D}" destId="{E2208C57-9818-4DEA-8622-E0283C53EA7F}" srcOrd="0" destOrd="0" presId="urn:microsoft.com/office/officeart/2005/8/layout/hChevron3"/>
    <dgm:cxn modelId="{4CFD5D6E-9A48-4CE8-8998-A881B264A7AF}" type="presParOf" srcId="{35E16C81-7B35-4FA3-8BBB-678AA6FF4D2D}" destId="{A9AFF628-FDA6-4241-85B4-9EB1492CB99B}" srcOrd="1" destOrd="0" presId="urn:microsoft.com/office/officeart/2005/8/layout/hChevron3"/>
    <dgm:cxn modelId="{590E2E05-5013-40BA-9310-66B052D4DE28}" type="presParOf" srcId="{35E16C81-7B35-4FA3-8BBB-678AA6FF4D2D}" destId="{ED183BC8-6A89-40BC-953D-DAE7AC47F9AA}" srcOrd="2" destOrd="0" presId="urn:microsoft.com/office/officeart/2005/8/layout/hChevron3"/>
    <dgm:cxn modelId="{9FC58917-6043-487C-85DA-0D65B95F2342}" type="presParOf" srcId="{35E16C81-7B35-4FA3-8BBB-678AA6FF4D2D}" destId="{61E65552-1E0A-4695-8FD2-F544B2D16C54}" srcOrd="3" destOrd="0" presId="urn:microsoft.com/office/officeart/2005/8/layout/hChevron3"/>
    <dgm:cxn modelId="{27079598-FD8E-45F2-A6AC-32408CF17BCF}" type="presParOf" srcId="{35E16C81-7B35-4FA3-8BBB-678AA6FF4D2D}" destId="{C1E3C083-C39D-40FB-A5E6-16B143541627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2970381-0EB0-4ECE-9E83-BBBB5ECD7541}" type="doc">
      <dgm:prSet loTypeId="urn:microsoft.com/office/officeart/2008/layout/HalfCircleOrganization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3C3897-AB7D-423D-8045-70FC30231440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High calibration accuracy</a:t>
          </a:r>
        </a:p>
      </dgm:t>
    </dgm:pt>
    <dgm:pt modelId="{39052676-B4C4-4066-AD42-45665BE70A93}" type="parTrans" cxnId="{43F7ED5D-488F-4F42-BB09-0B399741385B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62239F3-BCCF-4FFA-B43C-0550F6331838}" type="sibTrans" cxnId="{43F7ED5D-488F-4F42-BB09-0B399741385B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6E04681-AF8F-4BD5-957A-54776E105BE5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Acceptable out-of-calibration accuracy</a:t>
          </a:r>
        </a:p>
      </dgm:t>
    </dgm:pt>
    <dgm:pt modelId="{5B84E0E4-7C3C-45DC-8AC1-5EA981C59D03}" type="parTrans" cxnId="{546E1517-2BCC-4137-B3D7-E00DF39AFDA4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9C2C17A-1981-4F31-8347-BBD36CF75683}" type="sibTrans" cxnId="{546E1517-2BCC-4137-B3D7-E00DF39AFDA4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F0BD70D-C829-4828-A4B9-FB4CC805D529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Misclassification of certain out-of-calibration features</a:t>
          </a:r>
        </a:p>
      </dgm:t>
    </dgm:pt>
    <dgm:pt modelId="{2B752A3D-2D96-4582-BE81-9D7404EFB24F}" type="parTrans" cxnId="{4F329B59-2A6B-4AE6-B4F8-5D5CB55B3381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1412CED-D027-4540-8447-ED5DE69A2F74}" type="sibTrans" cxnId="{4F329B59-2A6B-4AE6-B4F8-5D5CB55B3381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F6A93A0-6992-4539-A636-F0D8FAE34EE2}" type="pres">
      <dgm:prSet presAssocID="{F2970381-0EB0-4ECE-9E83-BBBB5ECD7541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62C49D9-858C-4FAB-8D26-B7AFD9D38969}" type="pres">
      <dgm:prSet presAssocID="{AD3C3897-AB7D-423D-8045-70FC30231440}" presName="hierRoot1" presStyleCnt="0">
        <dgm:presLayoutVars>
          <dgm:hierBranch val="init"/>
        </dgm:presLayoutVars>
      </dgm:prSet>
      <dgm:spPr/>
    </dgm:pt>
    <dgm:pt modelId="{3F19739B-B83C-476F-93A5-97BA8B1AAA3C}" type="pres">
      <dgm:prSet presAssocID="{AD3C3897-AB7D-423D-8045-70FC30231440}" presName="rootComposite1" presStyleCnt="0"/>
      <dgm:spPr/>
    </dgm:pt>
    <dgm:pt modelId="{9AFF835F-6F25-4E6F-8458-F8A45557AEBB}" type="pres">
      <dgm:prSet presAssocID="{AD3C3897-AB7D-423D-8045-70FC30231440}" presName="rootText1" presStyleLbl="alignAcc1" presStyleIdx="0" presStyleCnt="0" custScaleX="441727" custScaleY="417098" custLinFactY="200000" custLinFactNeighborX="47297" custLinFactNeighborY="2227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D730BA-3B6E-41D6-887A-ACC6195A7E3B}" type="pres">
      <dgm:prSet presAssocID="{AD3C3897-AB7D-423D-8045-70FC30231440}" presName="topArc1" presStyleLbl="parChTrans1D1" presStyleIdx="0" presStyleCnt="6"/>
      <dgm:spPr/>
    </dgm:pt>
    <dgm:pt modelId="{413F0AB6-B565-46B8-94B5-6AE0F707A8DD}" type="pres">
      <dgm:prSet presAssocID="{AD3C3897-AB7D-423D-8045-70FC30231440}" presName="bottomArc1" presStyleLbl="parChTrans1D1" presStyleIdx="1" presStyleCnt="6"/>
      <dgm:spPr/>
    </dgm:pt>
    <dgm:pt modelId="{3D3BC3A4-F047-49EB-A198-C13507A5819E}" type="pres">
      <dgm:prSet presAssocID="{AD3C3897-AB7D-423D-8045-70FC30231440}" presName="topConnNode1" presStyleLbl="node1" presStyleIdx="0" presStyleCnt="0"/>
      <dgm:spPr/>
      <dgm:t>
        <a:bodyPr/>
        <a:lstStyle/>
        <a:p>
          <a:endParaRPr lang="en-US"/>
        </a:p>
      </dgm:t>
    </dgm:pt>
    <dgm:pt modelId="{CF7CC49D-C2E6-4CB7-9065-FDDC2C57C77A}" type="pres">
      <dgm:prSet presAssocID="{AD3C3897-AB7D-423D-8045-70FC30231440}" presName="hierChild2" presStyleCnt="0"/>
      <dgm:spPr/>
    </dgm:pt>
    <dgm:pt modelId="{0EC18CCF-A977-4EC1-BB01-EA38609E045C}" type="pres">
      <dgm:prSet presAssocID="{AD3C3897-AB7D-423D-8045-70FC30231440}" presName="hierChild3" presStyleCnt="0"/>
      <dgm:spPr/>
    </dgm:pt>
    <dgm:pt modelId="{2A73907F-29F6-46E9-99AF-E4C369731084}" type="pres">
      <dgm:prSet presAssocID="{66E04681-AF8F-4BD5-957A-54776E105BE5}" presName="hierRoot1" presStyleCnt="0">
        <dgm:presLayoutVars>
          <dgm:hierBranch val="init"/>
        </dgm:presLayoutVars>
      </dgm:prSet>
      <dgm:spPr/>
    </dgm:pt>
    <dgm:pt modelId="{21E5982C-93EF-40C4-91B8-9BF8BE32CA1C}" type="pres">
      <dgm:prSet presAssocID="{66E04681-AF8F-4BD5-957A-54776E105BE5}" presName="rootComposite1" presStyleCnt="0"/>
      <dgm:spPr/>
    </dgm:pt>
    <dgm:pt modelId="{60ECCF57-C26F-41AD-8651-312019653CCB}" type="pres">
      <dgm:prSet presAssocID="{66E04681-AF8F-4BD5-957A-54776E105BE5}" presName="rootText1" presStyleLbl="alignAcc1" presStyleIdx="0" presStyleCnt="0" custScaleX="623602" custScaleY="505873" custLinFactY="95254" custLinFactNeighborX="47091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AA839B1-A129-470F-9F52-51562BC7A236}" type="pres">
      <dgm:prSet presAssocID="{66E04681-AF8F-4BD5-957A-54776E105BE5}" presName="topArc1" presStyleLbl="parChTrans1D1" presStyleIdx="2" presStyleCnt="6"/>
      <dgm:spPr/>
    </dgm:pt>
    <dgm:pt modelId="{0FBC27CD-9A90-42AB-884C-5A62E31AE049}" type="pres">
      <dgm:prSet presAssocID="{66E04681-AF8F-4BD5-957A-54776E105BE5}" presName="bottomArc1" presStyleLbl="parChTrans1D1" presStyleIdx="3" presStyleCnt="6"/>
      <dgm:spPr/>
    </dgm:pt>
    <dgm:pt modelId="{F68CB772-C232-457E-9868-26A2F8960A26}" type="pres">
      <dgm:prSet presAssocID="{66E04681-AF8F-4BD5-957A-54776E105BE5}" presName="topConnNode1" presStyleLbl="node1" presStyleIdx="0" presStyleCnt="0"/>
      <dgm:spPr/>
      <dgm:t>
        <a:bodyPr/>
        <a:lstStyle/>
        <a:p>
          <a:endParaRPr lang="en-US"/>
        </a:p>
      </dgm:t>
    </dgm:pt>
    <dgm:pt modelId="{A30B4B6D-06A5-44D6-83CC-955B8A614A47}" type="pres">
      <dgm:prSet presAssocID="{66E04681-AF8F-4BD5-957A-54776E105BE5}" presName="hierChild2" presStyleCnt="0"/>
      <dgm:spPr/>
    </dgm:pt>
    <dgm:pt modelId="{29E59B16-75D9-4216-8F1D-B3D17CE26E3A}" type="pres">
      <dgm:prSet presAssocID="{66E04681-AF8F-4BD5-957A-54776E105BE5}" presName="hierChild3" presStyleCnt="0"/>
      <dgm:spPr/>
    </dgm:pt>
    <dgm:pt modelId="{E3D3A0C0-23E9-43B0-BD8B-78782181C21F}" type="pres">
      <dgm:prSet presAssocID="{CF0BD70D-C829-4828-A4B9-FB4CC805D529}" presName="hierRoot1" presStyleCnt="0">
        <dgm:presLayoutVars>
          <dgm:hierBranch val="init"/>
        </dgm:presLayoutVars>
      </dgm:prSet>
      <dgm:spPr/>
    </dgm:pt>
    <dgm:pt modelId="{E7CC3A10-AF11-4D03-84BA-BBE6B0410292}" type="pres">
      <dgm:prSet presAssocID="{CF0BD70D-C829-4828-A4B9-FB4CC805D529}" presName="rootComposite1" presStyleCnt="0"/>
      <dgm:spPr/>
    </dgm:pt>
    <dgm:pt modelId="{21749B66-1EA8-4412-83A6-71BDA8F67FF5}" type="pres">
      <dgm:prSet presAssocID="{CF0BD70D-C829-4828-A4B9-FB4CC805D529}" presName="rootText1" presStyleLbl="alignAcc1" presStyleIdx="0" presStyleCnt="0" custScaleX="797258" custScaleY="615429" custLinFactNeighborX="46899" custLinFactNeighborY="68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388D0C-7B92-4FB5-9559-B4859F66FEDF}" type="pres">
      <dgm:prSet presAssocID="{CF0BD70D-C829-4828-A4B9-FB4CC805D529}" presName="topArc1" presStyleLbl="parChTrans1D1" presStyleIdx="4" presStyleCnt="6"/>
      <dgm:spPr/>
    </dgm:pt>
    <dgm:pt modelId="{066E4F70-D115-4102-9FFB-1079C0818DC8}" type="pres">
      <dgm:prSet presAssocID="{CF0BD70D-C829-4828-A4B9-FB4CC805D529}" presName="bottomArc1" presStyleLbl="parChTrans1D1" presStyleIdx="5" presStyleCnt="6"/>
      <dgm:spPr/>
    </dgm:pt>
    <dgm:pt modelId="{F6DED42B-F60B-486A-BBA0-E5C24D72C03E}" type="pres">
      <dgm:prSet presAssocID="{CF0BD70D-C829-4828-A4B9-FB4CC805D529}" presName="topConnNode1" presStyleLbl="node1" presStyleIdx="0" presStyleCnt="0"/>
      <dgm:spPr/>
      <dgm:t>
        <a:bodyPr/>
        <a:lstStyle/>
        <a:p>
          <a:endParaRPr lang="en-US"/>
        </a:p>
      </dgm:t>
    </dgm:pt>
    <dgm:pt modelId="{4233C825-1B96-4656-B00C-5C5953DC8084}" type="pres">
      <dgm:prSet presAssocID="{CF0BD70D-C829-4828-A4B9-FB4CC805D529}" presName="hierChild2" presStyleCnt="0"/>
      <dgm:spPr/>
    </dgm:pt>
    <dgm:pt modelId="{AB9CA0C9-4B97-45F8-8236-28D4817D31B8}" type="pres">
      <dgm:prSet presAssocID="{CF0BD70D-C829-4828-A4B9-FB4CC805D529}" presName="hierChild3" presStyleCnt="0"/>
      <dgm:spPr/>
    </dgm:pt>
  </dgm:ptLst>
  <dgm:cxnLst>
    <dgm:cxn modelId="{DE0A7E0E-35E8-4708-8574-0A61BD817EF9}" type="presOf" srcId="{CF0BD70D-C829-4828-A4B9-FB4CC805D529}" destId="{21749B66-1EA8-4412-83A6-71BDA8F67FF5}" srcOrd="0" destOrd="0" presId="urn:microsoft.com/office/officeart/2008/layout/HalfCircleOrganizationChart"/>
    <dgm:cxn modelId="{C6510E2E-F0C1-4892-A733-4989C5DACDC6}" type="presOf" srcId="{AD3C3897-AB7D-423D-8045-70FC30231440}" destId="{3D3BC3A4-F047-49EB-A198-C13507A5819E}" srcOrd="1" destOrd="0" presId="urn:microsoft.com/office/officeart/2008/layout/HalfCircleOrganizationChart"/>
    <dgm:cxn modelId="{AA686DDF-B770-4CFA-8D1E-B84E2DCF3DF4}" type="presOf" srcId="{66E04681-AF8F-4BD5-957A-54776E105BE5}" destId="{F68CB772-C232-457E-9868-26A2F8960A26}" srcOrd="1" destOrd="0" presId="urn:microsoft.com/office/officeart/2008/layout/HalfCircleOrganizationChart"/>
    <dgm:cxn modelId="{8303E858-2905-4893-9497-18B574CD22DF}" type="presOf" srcId="{CF0BD70D-C829-4828-A4B9-FB4CC805D529}" destId="{F6DED42B-F60B-486A-BBA0-E5C24D72C03E}" srcOrd="1" destOrd="0" presId="urn:microsoft.com/office/officeart/2008/layout/HalfCircleOrganizationChart"/>
    <dgm:cxn modelId="{546E1517-2BCC-4137-B3D7-E00DF39AFDA4}" srcId="{F2970381-0EB0-4ECE-9E83-BBBB5ECD7541}" destId="{66E04681-AF8F-4BD5-957A-54776E105BE5}" srcOrd="1" destOrd="0" parTransId="{5B84E0E4-7C3C-45DC-8AC1-5EA981C59D03}" sibTransId="{69C2C17A-1981-4F31-8347-BBD36CF75683}"/>
    <dgm:cxn modelId="{43F7ED5D-488F-4F42-BB09-0B399741385B}" srcId="{F2970381-0EB0-4ECE-9E83-BBBB5ECD7541}" destId="{AD3C3897-AB7D-423D-8045-70FC30231440}" srcOrd="0" destOrd="0" parTransId="{39052676-B4C4-4066-AD42-45665BE70A93}" sibTransId="{C62239F3-BCCF-4FFA-B43C-0550F6331838}"/>
    <dgm:cxn modelId="{6AA1874C-40E6-4C0B-BDBB-E65705BB1E22}" type="presOf" srcId="{66E04681-AF8F-4BD5-957A-54776E105BE5}" destId="{60ECCF57-C26F-41AD-8651-312019653CCB}" srcOrd="0" destOrd="0" presId="urn:microsoft.com/office/officeart/2008/layout/HalfCircleOrganizationChart"/>
    <dgm:cxn modelId="{D5800B56-0E15-4C26-BB8C-590FDFB8F4F2}" type="presOf" srcId="{AD3C3897-AB7D-423D-8045-70FC30231440}" destId="{9AFF835F-6F25-4E6F-8458-F8A45557AEBB}" srcOrd="0" destOrd="0" presId="urn:microsoft.com/office/officeart/2008/layout/HalfCircleOrganizationChart"/>
    <dgm:cxn modelId="{4F329B59-2A6B-4AE6-B4F8-5D5CB55B3381}" srcId="{F2970381-0EB0-4ECE-9E83-BBBB5ECD7541}" destId="{CF0BD70D-C829-4828-A4B9-FB4CC805D529}" srcOrd="2" destOrd="0" parTransId="{2B752A3D-2D96-4582-BE81-9D7404EFB24F}" sibTransId="{E1412CED-D027-4540-8447-ED5DE69A2F74}"/>
    <dgm:cxn modelId="{EC73277E-E1A5-4527-996F-0D647CBDAF5C}" type="presOf" srcId="{F2970381-0EB0-4ECE-9E83-BBBB5ECD7541}" destId="{0F6A93A0-6992-4539-A636-F0D8FAE34EE2}" srcOrd="0" destOrd="0" presId="urn:microsoft.com/office/officeart/2008/layout/HalfCircleOrganizationChart"/>
    <dgm:cxn modelId="{3EED6E7B-B721-4DAA-8F7F-894238730DA8}" type="presParOf" srcId="{0F6A93A0-6992-4539-A636-F0D8FAE34EE2}" destId="{062C49D9-858C-4FAB-8D26-B7AFD9D38969}" srcOrd="0" destOrd="0" presId="urn:microsoft.com/office/officeart/2008/layout/HalfCircleOrganizationChart"/>
    <dgm:cxn modelId="{17DFCB4B-B83D-49C4-8DB1-FD4C92E8FF18}" type="presParOf" srcId="{062C49D9-858C-4FAB-8D26-B7AFD9D38969}" destId="{3F19739B-B83C-476F-93A5-97BA8B1AAA3C}" srcOrd="0" destOrd="0" presId="urn:microsoft.com/office/officeart/2008/layout/HalfCircleOrganizationChart"/>
    <dgm:cxn modelId="{8FB3584D-F64E-4EE4-8A4C-FE6F415216A2}" type="presParOf" srcId="{3F19739B-B83C-476F-93A5-97BA8B1AAA3C}" destId="{9AFF835F-6F25-4E6F-8458-F8A45557AEBB}" srcOrd="0" destOrd="0" presId="urn:microsoft.com/office/officeart/2008/layout/HalfCircleOrganizationChart"/>
    <dgm:cxn modelId="{00F31CF5-CC95-4B1A-BDBD-BDF11C73E4E2}" type="presParOf" srcId="{3F19739B-B83C-476F-93A5-97BA8B1AAA3C}" destId="{30D730BA-3B6E-41D6-887A-ACC6195A7E3B}" srcOrd="1" destOrd="0" presId="urn:microsoft.com/office/officeart/2008/layout/HalfCircleOrganizationChart"/>
    <dgm:cxn modelId="{C4F309C4-F028-40AA-BFC6-5DF3918C6C55}" type="presParOf" srcId="{3F19739B-B83C-476F-93A5-97BA8B1AAA3C}" destId="{413F0AB6-B565-46B8-94B5-6AE0F707A8DD}" srcOrd="2" destOrd="0" presId="urn:microsoft.com/office/officeart/2008/layout/HalfCircleOrganizationChart"/>
    <dgm:cxn modelId="{BB03CB3C-335F-4C7F-BE6A-5C8D34858775}" type="presParOf" srcId="{3F19739B-B83C-476F-93A5-97BA8B1AAA3C}" destId="{3D3BC3A4-F047-49EB-A198-C13507A5819E}" srcOrd="3" destOrd="0" presId="urn:microsoft.com/office/officeart/2008/layout/HalfCircleOrganizationChart"/>
    <dgm:cxn modelId="{D856D621-77E0-4706-89DD-0451BCCC48CC}" type="presParOf" srcId="{062C49D9-858C-4FAB-8D26-B7AFD9D38969}" destId="{CF7CC49D-C2E6-4CB7-9065-FDDC2C57C77A}" srcOrd="1" destOrd="0" presId="urn:microsoft.com/office/officeart/2008/layout/HalfCircleOrganizationChart"/>
    <dgm:cxn modelId="{4D5CD1B5-00D8-4FFA-A388-5686EC2F4810}" type="presParOf" srcId="{062C49D9-858C-4FAB-8D26-B7AFD9D38969}" destId="{0EC18CCF-A977-4EC1-BB01-EA38609E045C}" srcOrd="2" destOrd="0" presId="urn:microsoft.com/office/officeart/2008/layout/HalfCircleOrganizationChart"/>
    <dgm:cxn modelId="{B185F097-23DF-4C59-8091-B5CA00BDCC6A}" type="presParOf" srcId="{0F6A93A0-6992-4539-A636-F0D8FAE34EE2}" destId="{2A73907F-29F6-46E9-99AF-E4C369731084}" srcOrd="1" destOrd="0" presId="urn:microsoft.com/office/officeart/2008/layout/HalfCircleOrganizationChart"/>
    <dgm:cxn modelId="{759A3910-BACE-4860-92A4-787B2714A751}" type="presParOf" srcId="{2A73907F-29F6-46E9-99AF-E4C369731084}" destId="{21E5982C-93EF-40C4-91B8-9BF8BE32CA1C}" srcOrd="0" destOrd="0" presId="urn:microsoft.com/office/officeart/2008/layout/HalfCircleOrganizationChart"/>
    <dgm:cxn modelId="{1D891C30-7529-444D-BE2F-9028652CAC51}" type="presParOf" srcId="{21E5982C-93EF-40C4-91B8-9BF8BE32CA1C}" destId="{60ECCF57-C26F-41AD-8651-312019653CCB}" srcOrd="0" destOrd="0" presId="urn:microsoft.com/office/officeart/2008/layout/HalfCircleOrganizationChart"/>
    <dgm:cxn modelId="{2C3632C5-D8C5-4640-8911-D8DEA51530DC}" type="presParOf" srcId="{21E5982C-93EF-40C4-91B8-9BF8BE32CA1C}" destId="{7AA839B1-A129-470F-9F52-51562BC7A236}" srcOrd="1" destOrd="0" presId="urn:microsoft.com/office/officeart/2008/layout/HalfCircleOrganizationChart"/>
    <dgm:cxn modelId="{87C4F4FD-3A94-4A1F-A636-104AA0E46F29}" type="presParOf" srcId="{21E5982C-93EF-40C4-91B8-9BF8BE32CA1C}" destId="{0FBC27CD-9A90-42AB-884C-5A62E31AE049}" srcOrd="2" destOrd="0" presId="urn:microsoft.com/office/officeart/2008/layout/HalfCircleOrganizationChart"/>
    <dgm:cxn modelId="{EA690014-B727-49D9-A1AF-B55A828EECDA}" type="presParOf" srcId="{21E5982C-93EF-40C4-91B8-9BF8BE32CA1C}" destId="{F68CB772-C232-457E-9868-26A2F8960A26}" srcOrd="3" destOrd="0" presId="urn:microsoft.com/office/officeart/2008/layout/HalfCircleOrganizationChart"/>
    <dgm:cxn modelId="{7B32EE7B-9873-430A-A02B-D6726A2E3113}" type="presParOf" srcId="{2A73907F-29F6-46E9-99AF-E4C369731084}" destId="{A30B4B6D-06A5-44D6-83CC-955B8A614A47}" srcOrd="1" destOrd="0" presId="urn:microsoft.com/office/officeart/2008/layout/HalfCircleOrganizationChart"/>
    <dgm:cxn modelId="{2D6EDD35-AF02-4B97-BDDB-B833437BE0E0}" type="presParOf" srcId="{2A73907F-29F6-46E9-99AF-E4C369731084}" destId="{29E59B16-75D9-4216-8F1D-B3D17CE26E3A}" srcOrd="2" destOrd="0" presId="urn:microsoft.com/office/officeart/2008/layout/HalfCircleOrganizationChart"/>
    <dgm:cxn modelId="{4DEA68AA-ADC3-483B-A718-413A40B6D99C}" type="presParOf" srcId="{0F6A93A0-6992-4539-A636-F0D8FAE34EE2}" destId="{E3D3A0C0-23E9-43B0-BD8B-78782181C21F}" srcOrd="2" destOrd="0" presId="urn:microsoft.com/office/officeart/2008/layout/HalfCircleOrganizationChart"/>
    <dgm:cxn modelId="{04B39E3C-A249-4A88-8966-EE1A10E4B84E}" type="presParOf" srcId="{E3D3A0C0-23E9-43B0-BD8B-78782181C21F}" destId="{E7CC3A10-AF11-4D03-84BA-BBE6B0410292}" srcOrd="0" destOrd="0" presId="urn:microsoft.com/office/officeart/2008/layout/HalfCircleOrganizationChart"/>
    <dgm:cxn modelId="{06697C80-AA72-4976-9CAF-999FB4CC3F6E}" type="presParOf" srcId="{E7CC3A10-AF11-4D03-84BA-BBE6B0410292}" destId="{21749B66-1EA8-4412-83A6-71BDA8F67FF5}" srcOrd="0" destOrd="0" presId="urn:microsoft.com/office/officeart/2008/layout/HalfCircleOrganizationChart"/>
    <dgm:cxn modelId="{61C9D30D-8431-45AF-B3CC-409B509990A6}" type="presParOf" srcId="{E7CC3A10-AF11-4D03-84BA-BBE6B0410292}" destId="{DF388D0C-7B92-4FB5-9559-B4859F66FEDF}" srcOrd="1" destOrd="0" presId="urn:microsoft.com/office/officeart/2008/layout/HalfCircleOrganizationChart"/>
    <dgm:cxn modelId="{A3AA7E76-76CF-459F-BC0E-C11F6338982B}" type="presParOf" srcId="{E7CC3A10-AF11-4D03-84BA-BBE6B0410292}" destId="{066E4F70-D115-4102-9FFB-1079C0818DC8}" srcOrd="2" destOrd="0" presId="urn:microsoft.com/office/officeart/2008/layout/HalfCircleOrganizationChart"/>
    <dgm:cxn modelId="{DAFE3BC2-CFDA-472C-BDF0-90694D6CC2AA}" type="presParOf" srcId="{E7CC3A10-AF11-4D03-84BA-BBE6B0410292}" destId="{F6DED42B-F60B-486A-BBA0-E5C24D72C03E}" srcOrd="3" destOrd="0" presId="urn:microsoft.com/office/officeart/2008/layout/HalfCircleOrganizationChart"/>
    <dgm:cxn modelId="{0DE201F2-7217-4734-880B-440E123F811C}" type="presParOf" srcId="{E3D3A0C0-23E9-43B0-BD8B-78782181C21F}" destId="{4233C825-1B96-4656-B00C-5C5953DC8084}" srcOrd="1" destOrd="0" presId="urn:microsoft.com/office/officeart/2008/layout/HalfCircleOrganizationChart"/>
    <dgm:cxn modelId="{AEF0ED08-3C78-4236-AAEF-106B787B781E}" type="presParOf" srcId="{E3D3A0C0-23E9-43B0-BD8B-78782181C21F}" destId="{AB9CA0C9-4B97-45F8-8236-28D4817D31B8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5A86E87-6687-416F-A9FB-8CA20B3C1FD5}" type="doc">
      <dgm:prSet loTypeId="urn:microsoft.com/office/officeart/2008/layout/PictureAccent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9AD111-8A92-4D07-A631-3B06BBB84EFF}">
      <dgm:prSet custT="1"/>
      <dgm:spPr/>
      <dgm:t>
        <a:bodyPr/>
        <a:lstStyle/>
        <a:p>
          <a:r>
            <a:rPr lang="en-US" sz="2400" b="0" dirty="0">
              <a:latin typeface="Segoe UI Light" panose="020B0502040204020203" pitchFamily="34" charset="0"/>
              <a:cs typeface="Segoe UI Light" panose="020B0502040204020203" pitchFamily="34" charset="0"/>
            </a:rPr>
            <a:t>2 Signature Classifier</a:t>
          </a:r>
          <a:endParaRPr lang="en-US" sz="2400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84F084C0-4883-4A9B-9DC4-C5074D39F1C3}" type="parTrans" cxnId="{A31F7B3F-7BD5-4A5F-A1F7-4485FEFBD993}">
      <dgm:prSet/>
      <dgm:spPr/>
      <dgm:t>
        <a:bodyPr/>
        <a:lstStyle/>
        <a:p>
          <a:endParaRPr lang="en-US" sz="2400"/>
        </a:p>
      </dgm:t>
    </dgm:pt>
    <dgm:pt modelId="{C65ED6CC-6E83-4F72-9241-EC6C51458A16}" type="sibTrans" cxnId="{A31F7B3F-7BD5-4A5F-A1F7-4485FEFBD993}">
      <dgm:prSet/>
      <dgm:spPr/>
      <dgm:t>
        <a:bodyPr/>
        <a:lstStyle/>
        <a:p>
          <a:endParaRPr lang="en-US" sz="2400"/>
        </a:p>
      </dgm:t>
    </dgm:pt>
    <dgm:pt modelId="{A859D18B-2DDF-4045-9B2C-A9F2795C5EB7}" type="pres">
      <dgm:prSet presAssocID="{B5A86E87-6687-416F-A9FB-8CA20B3C1FD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FD99C6-361F-44DF-8579-400CC089B8A0}" type="pres">
      <dgm:prSet presAssocID="{059AD111-8A92-4D07-A631-3B06BBB84EFF}" presName="root" presStyleCnt="0">
        <dgm:presLayoutVars>
          <dgm:chMax/>
          <dgm:chPref val="4"/>
        </dgm:presLayoutVars>
      </dgm:prSet>
      <dgm:spPr/>
    </dgm:pt>
    <dgm:pt modelId="{FC54609F-7B54-42AE-8D1D-6CA7622BEEF9}" type="pres">
      <dgm:prSet presAssocID="{059AD111-8A92-4D07-A631-3B06BBB84EFF}" presName="rootComposite" presStyleCnt="0">
        <dgm:presLayoutVars/>
      </dgm:prSet>
      <dgm:spPr/>
    </dgm:pt>
    <dgm:pt modelId="{20B5F8D3-C4CF-4A67-8BFE-3CBABBAB40D3}" type="pres">
      <dgm:prSet presAssocID="{059AD111-8A92-4D07-A631-3B06BBB84EFF}" presName="rootText" presStyleLbl="node0" presStyleIdx="0" presStyleCnt="1" custLinFactY="50000" custLinFactNeighborX="328" custLinFactNeighborY="100000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F4A68CD2-3F00-46D7-9232-FF45443F2A3F}" type="pres">
      <dgm:prSet presAssocID="{059AD111-8A92-4D07-A631-3B06BBB84EFF}" presName="childShape" presStyleCnt="0">
        <dgm:presLayoutVars>
          <dgm:chMax val="0"/>
          <dgm:chPref val="0"/>
        </dgm:presLayoutVars>
      </dgm:prSet>
      <dgm:spPr/>
    </dgm:pt>
  </dgm:ptLst>
  <dgm:cxnLst>
    <dgm:cxn modelId="{FF8ECC19-5243-4506-AE50-BA6C652B43D7}" type="presOf" srcId="{B5A86E87-6687-416F-A9FB-8CA20B3C1FD5}" destId="{A859D18B-2DDF-4045-9B2C-A9F2795C5EB7}" srcOrd="0" destOrd="0" presId="urn:microsoft.com/office/officeart/2008/layout/PictureAccentList"/>
    <dgm:cxn modelId="{C95AB828-BB3E-4A5A-9757-E209A2249298}" type="presOf" srcId="{059AD111-8A92-4D07-A631-3B06BBB84EFF}" destId="{20B5F8D3-C4CF-4A67-8BFE-3CBABBAB40D3}" srcOrd="0" destOrd="0" presId="urn:microsoft.com/office/officeart/2008/layout/PictureAccentList"/>
    <dgm:cxn modelId="{A31F7B3F-7BD5-4A5F-A1F7-4485FEFBD993}" srcId="{B5A86E87-6687-416F-A9FB-8CA20B3C1FD5}" destId="{059AD111-8A92-4D07-A631-3B06BBB84EFF}" srcOrd="0" destOrd="0" parTransId="{84F084C0-4883-4A9B-9DC4-C5074D39F1C3}" sibTransId="{C65ED6CC-6E83-4F72-9241-EC6C51458A16}"/>
    <dgm:cxn modelId="{7105BCC0-9F48-453C-9947-F86C6C5B7DDA}" type="presParOf" srcId="{A859D18B-2DDF-4045-9B2C-A9F2795C5EB7}" destId="{94FD99C6-361F-44DF-8579-400CC089B8A0}" srcOrd="0" destOrd="0" presId="urn:microsoft.com/office/officeart/2008/layout/PictureAccentList"/>
    <dgm:cxn modelId="{C28BDD26-EE99-4FFB-B72E-0F95B5124CD8}" type="presParOf" srcId="{94FD99C6-361F-44DF-8579-400CC089B8A0}" destId="{FC54609F-7B54-42AE-8D1D-6CA7622BEEF9}" srcOrd="0" destOrd="0" presId="urn:microsoft.com/office/officeart/2008/layout/PictureAccentList"/>
    <dgm:cxn modelId="{F17A34A3-50A5-43BA-B13C-1A7455D80F7B}" type="presParOf" srcId="{FC54609F-7B54-42AE-8D1D-6CA7622BEEF9}" destId="{20B5F8D3-C4CF-4A67-8BFE-3CBABBAB40D3}" srcOrd="0" destOrd="0" presId="urn:microsoft.com/office/officeart/2008/layout/PictureAccentList"/>
    <dgm:cxn modelId="{DC4750AC-FB95-4D0E-8417-76A9BD364DBB}" type="presParOf" srcId="{94FD99C6-361F-44DF-8579-400CC089B8A0}" destId="{F4A68CD2-3F00-46D7-9232-FF45443F2A3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A035778-2DA0-40E3-B4BB-7694E20262EF}" type="doc">
      <dgm:prSet loTypeId="urn:microsoft.com/office/officeart/2008/layout/PictureAccent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3B0DF7-B6F6-49B7-AF81-8E2A20C38C32}">
      <dgm:prSet custT="1"/>
      <dgm:spPr/>
      <dgm:t>
        <a:bodyPr/>
        <a:lstStyle/>
        <a:p>
          <a:r>
            <a:rPr lang="en-US" sz="2400" dirty="0">
              <a:latin typeface="Segoe UI Light" panose="020B0502040204020203" pitchFamily="34" charset="0"/>
              <a:cs typeface="Segoe UI Light" panose="020B0502040204020203" pitchFamily="34" charset="0"/>
            </a:rPr>
            <a:t>11 Signature Classifier</a:t>
          </a:r>
        </a:p>
      </dgm:t>
    </dgm:pt>
    <dgm:pt modelId="{C11BFE72-3421-4385-8E0E-8590771294F4}" type="parTrans" cxnId="{8E747DFA-BE2C-4D88-B82B-503E79526CC4}">
      <dgm:prSet/>
      <dgm:spPr/>
      <dgm:t>
        <a:bodyPr/>
        <a:lstStyle/>
        <a:p>
          <a:endParaRPr lang="en-US"/>
        </a:p>
      </dgm:t>
    </dgm:pt>
    <dgm:pt modelId="{FD9BE787-8251-4452-8184-70FC3606C328}" type="sibTrans" cxnId="{8E747DFA-BE2C-4D88-B82B-503E79526CC4}">
      <dgm:prSet/>
      <dgm:spPr/>
      <dgm:t>
        <a:bodyPr/>
        <a:lstStyle/>
        <a:p>
          <a:endParaRPr lang="en-US"/>
        </a:p>
      </dgm:t>
    </dgm:pt>
    <dgm:pt modelId="{804AB617-6DB9-4D9F-ADD5-0DA8770FC4A0}" type="pres">
      <dgm:prSet presAssocID="{4A035778-2DA0-40E3-B4BB-7694E20262E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129EED5-1B10-4A18-82CC-F4C004F6FC87}" type="pres">
      <dgm:prSet presAssocID="{A43B0DF7-B6F6-49B7-AF81-8E2A20C38C32}" presName="root" presStyleCnt="0">
        <dgm:presLayoutVars>
          <dgm:chMax/>
          <dgm:chPref val="4"/>
        </dgm:presLayoutVars>
      </dgm:prSet>
      <dgm:spPr/>
    </dgm:pt>
    <dgm:pt modelId="{8A9F6261-A193-4419-9E94-CBD3B5FF9C20}" type="pres">
      <dgm:prSet presAssocID="{A43B0DF7-B6F6-49B7-AF81-8E2A20C38C32}" presName="rootComposite" presStyleCnt="0">
        <dgm:presLayoutVars/>
      </dgm:prSet>
      <dgm:spPr/>
    </dgm:pt>
    <dgm:pt modelId="{0C65DB75-43EA-426A-8FF3-38E3EE609D5A}" type="pres">
      <dgm:prSet presAssocID="{A43B0DF7-B6F6-49B7-AF81-8E2A20C38C32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9246615A-5A68-474E-A983-AD6682843D77}" type="pres">
      <dgm:prSet presAssocID="{A43B0DF7-B6F6-49B7-AF81-8E2A20C38C32}" presName="childShape" presStyleCnt="0">
        <dgm:presLayoutVars>
          <dgm:chMax val="0"/>
          <dgm:chPref val="0"/>
        </dgm:presLayoutVars>
      </dgm:prSet>
      <dgm:spPr/>
    </dgm:pt>
  </dgm:ptLst>
  <dgm:cxnLst>
    <dgm:cxn modelId="{9DF70422-9268-4644-94FE-D4D5D21D4D0F}" type="presOf" srcId="{A43B0DF7-B6F6-49B7-AF81-8E2A20C38C32}" destId="{0C65DB75-43EA-426A-8FF3-38E3EE609D5A}" srcOrd="0" destOrd="0" presId="urn:microsoft.com/office/officeart/2008/layout/PictureAccentList"/>
    <dgm:cxn modelId="{3F68359B-DBBE-4084-8ADC-CDD056652A3F}" type="presOf" srcId="{4A035778-2DA0-40E3-B4BB-7694E20262EF}" destId="{804AB617-6DB9-4D9F-ADD5-0DA8770FC4A0}" srcOrd="0" destOrd="0" presId="urn:microsoft.com/office/officeart/2008/layout/PictureAccentList"/>
    <dgm:cxn modelId="{8E747DFA-BE2C-4D88-B82B-503E79526CC4}" srcId="{4A035778-2DA0-40E3-B4BB-7694E20262EF}" destId="{A43B0DF7-B6F6-49B7-AF81-8E2A20C38C32}" srcOrd="0" destOrd="0" parTransId="{C11BFE72-3421-4385-8E0E-8590771294F4}" sibTransId="{FD9BE787-8251-4452-8184-70FC3606C328}"/>
    <dgm:cxn modelId="{145219DE-AABB-4334-9BFE-CDBADDEDC386}" type="presParOf" srcId="{804AB617-6DB9-4D9F-ADD5-0DA8770FC4A0}" destId="{D129EED5-1B10-4A18-82CC-F4C004F6FC87}" srcOrd="0" destOrd="0" presId="urn:microsoft.com/office/officeart/2008/layout/PictureAccentList"/>
    <dgm:cxn modelId="{11E0CAD4-BFE9-40AD-A987-2594747630EC}" type="presParOf" srcId="{D129EED5-1B10-4A18-82CC-F4C004F6FC87}" destId="{8A9F6261-A193-4419-9E94-CBD3B5FF9C20}" srcOrd="0" destOrd="0" presId="urn:microsoft.com/office/officeart/2008/layout/PictureAccentList"/>
    <dgm:cxn modelId="{79AB486B-7010-47C3-994C-D1D5DF7C2B47}" type="presParOf" srcId="{8A9F6261-A193-4419-9E94-CBD3B5FF9C20}" destId="{0C65DB75-43EA-426A-8FF3-38E3EE609D5A}" srcOrd="0" destOrd="0" presId="urn:microsoft.com/office/officeart/2008/layout/PictureAccentList"/>
    <dgm:cxn modelId="{8735A7B5-BF99-498A-80EA-C22E00B2A45A}" type="presParOf" srcId="{D129EED5-1B10-4A18-82CC-F4C004F6FC87}" destId="{9246615A-5A68-474E-A983-AD6682843D7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0D9CD5-8E7C-4BA0-82B8-2E0C232D0F61}" type="doc">
      <dgm:prSet loTypeId="urn:microsoft.com/office/officeart/2009/layout/CircleArrowProcess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177C492-9308-4FA7-B886-97B9B7D4A5DA}">
      <dgm:prSet custT="1"/>
      <dgm:spPr/>
      <dgm:t>
        <a:bodyPr/>
        <a:lstStyle/>
        <a:p>
          <a:r>
            <a:rPr lang="en-US" sz="2400" dirty="0">
              <a:latin typeface="Segoe UI Light" panose="020B0502040204020203" pitchFamily="34" charset="0"/>
              <a:cs typeface="Segoe UI Light" panose="020B0502040204020203" pitchFamily="34" charset="0"/>
            </a:rPr>
            <a:t>Investigate methods to overcome inaccuracies</a:t>
          </a:r>
        </a:p>
      </dgm:t>
    </dgm:pt>
    <dgm:pt modelId="{9AB16208-D0A3-4F5D-BA9F-372C71514472}" type="parTrans" cxnId="{99F86976-7D49-409B-A4D3-22769DDAC804}">
      <dgm:prSet/>
      <dgm:spPr/>
      <dgm:t>
        <a:bodyPr/>
        <a:lstStyle/>
        <a:p>
          <a:endParaRPr lang="en-US" sz="24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455679F-7B82-44C5-9BD4-ACF956D2FA10}" type="sibTrans" cxnId="{99F86976-7D49-409B-A4D3-22769DDAC804}">
      <dgm:prSet/>
      <dgm:spPr/>
      <dgm:t>
        <a:bodyPr/>
        <a:lstStyle/>
        <a:p>
          <a:endParaRPr lang="en-US" sz="24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AF08FA8-2F3C-4B3E-9265-BF0EA9FFCAA7}">
      <dgm:prSet custT="1"/>
      <dgm:spPr/>
      <dgm:t>
        <a:bodyPr/>
        <a:lstStyle/>
        <a:p>
          <a:r>
            <a:rPr lang="en-US" sz="2400" dirty="0">
              <a:latin typeface="Segoe UI Light" panose="020B0502040204020203" pitchFamily="34" charset="0"/>
              <a:cs typeface="Segoe UI Light" panose="020B0502040204020203" pitchFamily="34" charset="0"/>
            </a:rPr>
            <a:t>Infer habitat connectivity across environmental gradients</a:t>
          </a:r>
        </a:p>
      </dgm:t>
    </dgm:pt>
    <dgm:pt modelId="{791EC54E-7049-49D1-9B33-6D22639FB412}" type="sibTrans" cxnId="{65B7485B-8B93-4D9E-9DEE-1ADB65773F3A}">
      <dgm:prSet/>
      <dgm:spPr/>
      <dgm:t>
        <a:bodyPr/>
        <a:lstStyle/>
        <a:p>
          <a:endParaRPr lang="en-US" sz="24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3CDCB46-0E0E-47CD-BC77-242D0957CE10}" type="parTrans" cxnId="{65B7485B-8B93-4D9E-9DEE-1ADB65773F3A}">
      <dgm:prSet/>
      <dgm:spPr/>
      <dgm:t>
        <a:bodyPr/>
        <a:lstStyle/>
        <a:p>
          <a:endParaRPr lang="en-US" sz="240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ED2BF1B-EEF7-454D-93F5-8CDFE8F2BA6A}" type="pres">
      <dgm:prSet presAssocID="{310D9CD5-8E7C-4BA0-82B8-2E0C232D0F6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9F5CC14-14E4-42E2-90CF-CBF1D9E697DD}" type="pres">
      <dgm:prSet presAssocID="{4177C492-9308-4FA7-B886-97B9B7D4A5DA}" presName="Accent1" presStyleCnt="0"/>
      <dgm:spPr/>
    </dgm:pt>
    <dgm:pt modelId="{209AB31C-4C69-4817-9FBE-14223BE56D59}" type="pres">
      <dgm:prSet presAssocID="{4177C492-9308-4FA7-B886-97B9B7D4A5DA}" presName="Accent" presStyleLbl="node1" presStyleIdx="0" presStyleCnt="2" custScaleX="190064" custScaleY="136186"/>
      <dgm:spPr/>
    </dgm:pt>
    <dgm:pt modelId="{FE2FFF2A-F965-441A-AE51-86D4ACD98154}" type="pres">
      <dgm:prSet presAssocID="{4177C492-9308-4FA7-B886-97B9B7D4A5DA}" presName="Parent1" presStyleLbl="revTx" presStyleIdx="0" presStyleCnt="2" custScaleX="213083" custScaleY="192881" custLinFactNeighborX="-421" custLinFactNeighborY="-5091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DC05DB-3AF6-4264-9EB6-0C0B09760B36}" type="pres">
      <dgm:prSet presAssocID="{EAF08FA8-2F3C-4B3E-9265-BF0EA9FFCAA7}" presName="Accent2" presStyleCnt="0"/>
      <dgm:spPr/>
    </dgm:pt>
    <dgm:pt modelId="{57123A6A-45E8-4EF2-B589-47447BD38928}" type="pres">
      <dgm:prSet presAssocID="{EAF08FA8-2F3C-4B3E-9265-BF0EA9FFCAA7}" presName="Accent" presStyleLbl="node1" presStyleIdx="1" presStyleCnt="2" custScaleX="198689" custScaleY="131325"/>
      <dgm:spPr/>
    </dgm:pt>
    <dgm:pt modelId="{8D2B6C1E-2DAB-4C32-B854-A420A7958011}" type="pres">
      <dgm:prSet presAssocID="{EAF08FA8-2F3C-4B3E-9265-BF0EA9FFCAA7}" presName="Parent2" presStyleLbl="revTx" presStyleIdx="1" presStyleCnt="2" custScaleX="159001" custScaleY="194095" custLinFactNeighborX="-35134" custLinFactNeighborY="67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E345C9-64C9-4026-B5B2-C865B9E5AA16}" type="presOf" srcId="{4177C492-9308-4FA7-B886-97B9B7D4A5DA}" destId="{FE2FFF2A-F965-441A-AE51-86D4ACD98154}" srcOrd="0" destOrd="0" presId="urn:microsoft.com/office/officeart/2009/layout/CircleArrowProcess"/>
    <dgm:cxn modelId="{65B7485B-8B93-4D9E-9DEE-1ADB65773F3A}" srcId="{310D9CD5-8E7C-4BA0-82B8-2E0C232D0F61}" destId="{EAF08FA8-2F3C-4B3E-9265-BF0EA9FFCAA7}" srcOrd="1" destOrd="0" parTransId="{33CDCB46-0E0E-47CD-BC77-242D0957CE10}" sibTransId="{791EC54E-7049-49D1-9B33-6D22639FB412}"/>
    <dgm:cxn modelId="{99F86976-7D49-409B-A4D3-22769DDAC804}" srcId="{310D9CD5-8E7C-4BA0-82B8-2E0C232D0F61}" destId="{4177C492-9308-4FA7-B886-97B9B7D4A5DA}" srcOrd="0" destOrd="0" parTransId="{9AB16208-D0A3-4F5D-BA9F-372C71514472}" sibTransId="{4455679F-7B82-44C5-9BD4-ACF956D2FA10}"/>
    <dgm:cxn modelId="{EE838483-A5D6-4ADD-8C36-4632FDF56643}" type="presOf" srcId="{310D9CD5-8E7C-4BA0-82B8-2E0C232D0F61}" destId="{6ED2BF1B-EEF7-454D-93F5-8CDFE8F2BA6A}" srcOrd="0" destOrd="0" presId="urn:microsoft.com/office/officeart/2009/layout/CircleArrowProcess"/>
    <dgm:cxn modelId="{B73C5C54-F255-4849-9853-31045D71440A}" type="presOf" srcId="{EAF08FA8-2F3C-4B3E-9265-BF0EA9FFCAA7}" destId="{8D2B6C1E-2DAB-4C32-B854-A420A7958011}" srcOrd="0" destOrd="0" presId="urn:microsoft.com/office/officeart/2009/layout/CircleArrowProcess"/>
    <dgm:cxn modelId="{1188B8E2-6299-46FE-94AD-4D7C61591A5B}" type="presParOf" srcId="{6ED2BF1B-EEF7-454D-93F5-8CDFE8F2BA6A}" destId="{29F5CC14-14E4-42E2-90CF-CBF1D9E697DD}" srcOrd="0" destOrd="0" presId="urn:microsoft.com/office/officeart/2009/layout/CircleArrowProcess"/>
    <dgm:cxn modelId="{DFB314CE-AB79-4362-B2ED-9E2249DAE5AD}" type="presParOf" srcId="{29F5CC14-14E4-42E2-90CF-CBF1D9E697DD}" destId="{209AB31C-4C69-4817-9FBE-14223BE56D59}" srcOrd="0" destOrd="0" presId="urn:microsoft.com/office/officeart/2009/layout/CircleArrowProcess"/>
    <dgm:cxn modelId="{E8CFC346-3546-47AC-839C-E784B4667398}" type="presParOf" srcId="{6ED2BF1B-EEF7-454D-93F5-8CDFE8F2BA6A}" destId="{FE2FFF2A-F965-441A-AE51-86D4ACD98154}" srcOrd="1" destOrd="0" presId="urn:microsoft.com/office/officeart/2009/layout/CircleArrowProcess"/>
    <dgm:cxn modelId="{D267667E-7545-4065-9F18-B49E19F4752E}" type="presParOf" srcId="{6ED2BF1B-EEF7-454D-93F5-8CDFE8F2BA6A}" destId="{9CDC05DB-3AF6-4264-9EB6-0C0B09760B36}" srcOrd="2" destOrd="0" presId="urn:microsoft.com/office/officeart/2009/layout/CircleArrowProcess"/>
    <dgm:cxn modelId="{4989C606-40FB-4582-B691-027F3B9BB072}" type="presParOf" srcId="{9CDC05DB-3AF6-4264-9EB6-0C0B09760B36}" destId="{57123A6A-45E8-4EF2-B589-47447BD38928}" srcOrd="0" destOrd="0" presId="urn:microsoft.com/office/officeart/2009/layout/CircleArrowProcess"/>
    <dgm:cxn modelId="{9119B571-1C07-4956-8462-A28E33ADF97B}" type="presParOf" srcId="{6ED2BF1B-EEF7-454D-93F5-8CDFE8F2BA6A}" destId="{8D2B6C1E-2DAB-4C32-B854-A420A7958011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35C858-79C4-4375-9ABA-06773A67E0A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3C5FF7-A86D-44A5-AC21-AD545DE2D480}">
      <dgm:prSet/>
      <dgm:spPr/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Develop remote sensing method to detect the presence of surface water</a:t>
          </a:r>
        </a:p>
      </dgm:t>
    </dgm:pt>
    <dgm:pt modelId="{F3E437B6-B101-4243-A824-9F6E2C55D31E}" type="parTrans" cxnId="{E0C5390E-37AF-4BBB-ABBC-4AC117CBC7F8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1E86AFB-9502-450A-9474-86CDC2293C80}" type="sibTrans" cxnId="{E0C5390E-37AF-4BBB-ABBC-4AC117CBC7F8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99901721-0B7A-4D5C-9774-43BDA59EC466}">
      <dgm:prSet/>
      <dgm:spPr/>
      <dgm:t>
        <a:bodyPr/>
        <a:lstStyle/>
        <a:p>
          <a:r>
            <a:rPr lang="en-US">
              <a:latin typeface="Segoe UI Light" panose="020B0502040204020203" pitchFamily="34" charset="0"/>
              <a:cs typeface="Segoe UI Light" panose="020B0502040204020203" pitchFamily="34" charset="0"/>
            </a:rPr>
            <a:t>Use results to test how pond permanence and connectivity depends on soil, geology, elevation and climate</a:t>
          </a:r>
        </a:p>
      </dgm:t>
    </dgm:pt>
    <dgm:pt modelId="{0642E4FE-D674-45AB-841C-302E5784BAAA}" type="parTrans" cxnId="{F4EBF23C-5920-4943-AC6D-465E57A642D0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C059C4C-11DC-4325-BFFF-F498AF462A8F}" type="sibTrans" cxnId="{F4EBF23C-5920-4943-AC6D-465E57A642D0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A13F1547-578A-45D2-BB5B-B3F6261F0B3D}" type="pres">
      <dgm:prSet presAssocID="{6235C858-79C4-4375-9ABA-06773A67E0A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245A7D-5F16-4490-AEEF-F3A088229B8D}" type="pres">
      <dgm:prSet presAssocID="{943C5FF7-A86D-44A5-AC21-AD545DE2D480}" presName="composite" presStyleCnt="0"/>
      <dgm:spPr/>
    </dgm:pt>
    <dgm:pt modelId="{6BCC72F6-D073-4989-A1A3-1591336F80B1}" type="pres">
      <dgm:prSet presAssocID="{943C5FF7-A86D-44A5-AC21-AD545DE2D480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56000" r="-56000"/>
          </a:stretch>
        </a:blipFill>
      </dgm:spPr>
    </dgm:pt>
    <dgm:pt modelId="{E62BEE54-E962-45AC-ACDE-95DD6213917C}" type="pres">
      <dgm:prSet presAssocID="{943C5FF7-A86D-44A5-AC21-AD545DE2D480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80D3A-8FAD-4044-A096-D0F85DB8110F}" type="pres">
      <dgm:prSet presAssocID="{E1E86AFB-9502-450A-9474-86CDC2293C80}" presName="spacing" presStyleCnt="0"/>
      <dgm:spPr/>
    </dgm:pt>
    <dgm:pt modelId="{3337797F-727D-4F17-9306-B6AAE19334B3}" type="pres">
      <dgm:prSet presAssocID="{99901721-0B7A-4D5C-9774-43BDA59EC466}" presName="composite" presStyleCnt="0"/>
      <dgm:spPr/>
    </dgm:pt>
    <dgm:pt modelId="{0C2534C5-A761-4AB6-9458-9E1EB2E8FC85}" type="pres">
      <dgm:prSet presAssocID="{99901721-0B7A-4D5C-9774-43BDA59EC466}" presName="imgShp" presStyleLbl="fgImgPlace1" presStyleIdx="1" presStyleCnt="2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139125C6-5FA5-4A1E-94A6-1492BAED109B}" type="pres">
      <dgm:prSet presAssocID="{99901721-0B7A-4D5C-9774-43BDA59EC466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04C652-5CA7-4D47-9587-ABA727F3A1C1}" type="presOf" srcId="{99901721-0B7A-4D5C-9774-43BDA59EC466}" destId="{139125C6-5FA5-4A1E-94A6-1492BAED109B}" srcOrd="0" destOrd="0" presId="urn:microsoft.com/office/officeart/2005/8/layout/vList3"/>
    <dgm:cxn modelId="{F4EBF23C-5920-4943-AC6D-465E57A642D0}" srcId="{6235C858-79C4-4375-9ABA-06773A67E0AD}" destId="{99901721-0B7A-4D5C-9774-43BDA59EC466}" srcOrd="1" destOrd="0" parTransId="{0642E4FE-D674-45AB-841C-302E5784BAAA}" sibTransId="{6C059C4C-11DC-4325-BFFF-F498AF462A8F}"/>
    <dgm:cxn modelId="{5471FA92-560D-4ACF-A268-567B502F57F7}" type="presOf" srcId="{6235C858-79C4-4375-9ABA-06773A67E0AD}" destId="{A13F1547-578A-45D2-BB5B-B3F6261F0B3D}" srcOrd="0" destOrd="0" presId="urn:microsoft.com/office/officeart/2005/8/layout/vList3"/>
    <dgm:cxn modelId="{0F6375C5-AE68-443D-9C72-EDCB11E6C861}" type="presOf" srcId="{943C5FF7-A86D-44A5-AC21-AD545DE2D480}" destId="{E62BEE54-E962-45AC-ACDE-95DD6213917C}" srcOrd="0" destOrd="0" presId="urn:microsoft.com/office/officeart/2005/8/layout/vList3"/>
    <dgm:cxn modelId="{E0C5390E-37AF-4BBB-ABBC-4AC117CBC7F8}" srcId="{6235C858-79C4-4375-9ABA-06773A67E0AD}" destId="{943C5FF7-A86D-44A5-AC21-AD545DE2D480}" srcOrd="0" destOrd="0" parTransId="{F3E437B6-B101-4243-A824-9F6E2C55D31E}" sibTransId="{E1E86AFB-9502-450A-9474-86CDC2293C80}"/>
    <dgm:cxn modelId="{C5393A69-D5B7-4C3B-ABA4-EAB8EC9189D8}" type="presParOf" srcId="{A13F1547-578A-45D2-BB5B-B3F6261F0B3D}" destId="{9E245A7D-5F16-4490-AEEF-F3A088229B8D}" srcOrd="0" destOrd="0" presId="urn:microsoft.com/office/officeart/2005/8/layout/vList3"/>
    <dgm:cxn modelId="{14F8F487-EB07-4AC1-BBA7-AFF3C541F9C4}" type="presParOf" srcId="{9E245A7D-5F16-4490-AEEF-F3A088229B8D}" destId="{6BCC72F6-D073-4989-A1A3-1591336F80B1}" srcOrd="0" destOrd="0" presId="urn:microsoft.com/office/officeart/2005/8/layout/vList3"/>
    <dgm:cxn modelId="{D01EBADF-29FF-4727-B4F4-30D533A48611}" type="presParOf" srcId="{9E245A7D-5F16-4490-AEEF-F3A088229B8D}" destId="{E62BEE54-E962-45AC-ACDE-95DD6213917C}" srcOrd="1" destOrd="0" presId="urn:microsoft.com/office/officeart/2005/8/layout/vList3"/>
    <dgm:cxn modelId="{639C59A1-5834-4644-BC99-04DAEDBFD593}" type="presParOf" srcId="{A13F1547-578A-45D2-BB5B-B3F6261F0B3D}" destId="{9A580D3A-8FAD-4044-A096-D0F85DB8110F}" srcOrd="1" destOrd="0" presId="urn:microsoft.com/office/officeart/2005/8/layout/vList3"/>
    <dgm:cxn modelId="{F9B37444-5B6C-4732-A8B2-2FD9BB35FA86}" type="presParOf" srcId="{A13F1547-578A-45D2-BB5B-B3F6261F0B3D}" destId="{3337797F-727D-4F17-9306-B6AAE19334B3}" srcOrd="2" destOrd="0" presId="urn:microsoft.com/office/officeart/2005/8/layout/vList3"/>
    <dgm:cxn modelId="{BF1CF47B-9D00-45B3-BBD4-CA68F32589C8}" type="presParOf" srcId="{3337797F-727D-4F17-9306-B6AAE19334B3}" destId="{0C2534C5-A761-4AB6-9458-9E1EB2E8FC85}" srcOrd="0" destOrd="0" presId="urn:microsoft.com/office/officeart/2005/8/layout/vList3"/>
    <dgm:cxn modelId="{70528A21-F077-497F-A645-03C93D307791}" type="presParOf" srcId="{3337797F-727D-4F17-9306-B6AAE19334B3}" destId="{139125C6-5FA5-4A1E-94A6-1492BAED10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5F7763-FDFF-4377-B07E-8FE1F1E281D5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7D937C6-1546-4CCC-8BB4-C7B134010233}">
      <dgm:prSet/>
      <dgm:spPr/>
      <dgm:t>
        <a:bodyPr/>
        <a:lstStyle/>
        <a:p>
          <a:r>
            <a:rPr lang="en-US" b="1">
              <a:latin typeface="Segoe UI Light" panose="020B0502040204020203" pitchFamily="34" charset="0"/>
              <a:cs typeface="Segoe UI Light" panose="020B0502040204020203" pitchFamily="34" charset="0"/>
            </a:rPr>
            <a:t>National Wetlands Inventory</a:t>
          </a:r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E0B29B2-E275-4110-A24C-61A7334E24A8}" type="parTrans" cxnId="{EB93AB54-E32B-4FA0-8C9A-ED08B2651091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EB4AD6B-F655-4192-AA30-4E567404AD74}" type="sibTrans" cxnId="{EB93AB54-E32B-4FA0-8C9A-ED08B2651091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736A3FD-F38C-4AAE-A3B9-4A7872AB49E8}">
      <dgm:prSet/>
      <dgm:spPr/>
      <dgm:t>
        <a:bodyPr/>
        <a:lstStyle/>
        <a:p>
          <a:r>
            <a:rPr lang="en-US" dirty="0">
              <a:latin typeface="Segoe UI Light" panose="020B0502040204020203" pitchFamily="34" charset="0"/>
              <a:cs typeface="Segoe UI Light" panose="020B0502040204020203" pitchFamily="34" charset="0"/>
            </a:rPr>
            <a:t>Over 2000 water bodies</a:t>
          </a:r>
        </a:p>
      </dgm:t>
    </dgm:pt>
    <dgm:pt modelId="{E0855871-4D32-400E-A6BC-88703C428FAE}" type="parTrans" cxnId="{8F74BBA6-972B-40B9-977F-19FBBDC78650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3CF817B-96F1-466E-8765-8FBE8EBB67E5}" type="sibTrans" cxnId="{8F74BBA6-972B-40B9-977F-19FBBDC78650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0C41A4D-BE69-41E3-A6FD-263A62C5627A}">
      <dgm:prSet/>
      <dgm:spPr/>
      <dgm:t>
        <a:bodyPr/>
        <a:lstStyle/>
        <a:p>
          <a:r>
            <a:rPr lang="en-US">
              <a:latin typeface="Segoe UI Light" panose="020B0502040204020203" pitchFamily="34" charset="0"/>
              <a:cs typeface="Segoe UI Light" panose="020B0502040204020203" pitchFamily="34" charset="0"/>
            </a:rPr>
            <a:t>Comprehensive data set</a:t>
          </a:r>
        </a:p>
      </dgm:t>
    </dgm:pt>
    <dgm:pt modelId="{8E2A26CC-CD66-45D6-957F-F219252197AD}" type="parTrans" cxnId="{49BDEFC9-6533-4244-A3EE-16AC64A6D084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312CB269-078E-42F6-BCF5-4A19BA92FD08}" type="sibTrans" cxnId="{49BDEFC9-6533-4244-A3EE-16AC64A6D084}">
      <dgm:prSet/>
      <dgm:spPr/>
      <dgm:t>
        <a:bodyPr/>
        <a:lstStyle/>
        <a:p>
          <a:endParaRPr lang="en-US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DE91D608-72FB-42D9-83C9-4C4D317DD815}" type="pres">
      <dgm:prSet presAssocID="{775F7763-FDFF-4377-B07E-8FE1F1E281D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34F0818-F4D9-4EE7-96F2-8D73B0132419}" type="pres">
      <dgm:prSet presAssocID="{07D937C6-1546-4CCC-8BB4-C7B134010233}" presName="root" presStyleCnt="0"/>
      <dgm:spPr/>
    </dgm:pt>
    <dgm:pt modelId="{3022D1CC-2C49-4950-9D0C-124AE8387748}" type="pres">
      <dgm:prSet presAssocID="{07D937C6-1546-4CCC-8BB4-C7B134010233}" presName="rootComposite" presStyleCnt="0"/>
      <dgm:spPr/>
    </dgm:pt>
    <dgm:pt modelId="{F8725D69-F053-4DFE-84F2-471075424E60}" type="pres">
      <dgm:prSet presAssocID="{07D937C6-1546-4CCC-8BB4-C7B134010233}" presName="rootText" presStyleLbl="node1" presStyleIdx="0" presStyleCnt="1"/>
      <dgm:spPr/>
      <dgm:t>
        <a:bodyPr/>
        <a:lstStyle/>
        <a:p>
          <a:endParaRPr lang="en-US"/>
        </a:p>
      </dgm:t>
    </dgm:pt>
    <dgm:pt modelId="{28DB271C-1562-4156-96B1-20607B4104C9}" type="pres">
      <dgm:prSet presAssocID="{07D937C6-1546-4CCC-8BB4-C7B134010233}" presName="rootConnector" presStyleLbl="node1" presStyleIdx="0" presStyleCnt="1"/>
      <dgm:spPr/>
      <dgm:t>
        <a:bodyPr/>
        <a:lstStyle/>
        <a:p>
          <a:endParaRPr lang="en-US"/>
        </a:p>
      </dgm:t>
    </dgm:pt>
    <dgm:pt modelId="{DF5EDC49-A7DB-4C0B-B845-F33F7750184E}" type="pres">
      <dgm:prSet presAssocID="{07D937C6-1546-4CCC-8BB4-C7B134010233}" presName="childShape" presStyleCnt="0"/>
      <dgm:spPr/>
    </dgm:pt>
    <dgm:pt modelId="{04E594E8-E1E3-4802-B7E6-67EC0B4EF165}" type="pres">
      <dgm:prSet presAssocID="{E0855871-4D32-400E-A6BC-88703C428FAE}" presName="Name13" presStyleLbl="parChTrans1D2" presStyleIdx="0" presStyleCnt="2"/>
      <dgm:spPr/>
      <dgm:t>
        <a:bodyPr/>
        <a:lstStyle/>
        <a:p>
          <a:endParaRPr lang="en-US"/>
        </a:p>
      </dgm:t>
    </dgm:pt>
    <dgm:pt modelId="{1CE5465A-72DF-4B4C-B769-97AAAD2C2400}" type="pres">
      <dgm:prSet presAssocID="{6736A3FD-F38C-4AAE-A3B9-4A7872AB49E8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69849-B7CD-4085-98AC-D139F6BA9DB9}" type="pres">
      <dgm:prSet presAssocID="{8E2A26CC-CD66-45D6-957F-F219252197AD}" presName="Name13" presStyleLbl="parChTrans1D2" presStyleIdx="1" presStyleCnt="2"/>
      <dgm:spPr/>
      <dgm:t>
        <a:bodyPr/>
        <a:lstStyle/>
        <a:p>
          <a:endParaRPr lang="en-US"/>
        </a:p>
      </dgm:t>
    </dgm:pt>
    <dgm:pt modelId="{A83A141E-A446-46D2-A907-58DAAF84D0D6}" type="pres">
      <dgm:prSet presAssocID="{40C41A4D-BE69-41E3-A6FD-263A62C5627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14A4F1-95E9-44F0-AB97-674A43168A36}" type="presOf" srcId="{775F7763-FDFF-4377-B07E-8FE1F1E281D5}" destId="{DE91D608-72FB-42D9-83C9-4C4D317DD815}" srcOrd="0" destOrd="0" presId="urn:microsoft.com/office/officeart/2005/8/layout/hierarchy3"/>
    <dgm:cxn modelId="{8F74BBA6-972B-40B9-977F-19FBBDC78650}" srcId="{07D937C6-1546-4CCC-8BB4-C7B134010233}" destId="{6736A3FD-F38C-4AAE-A3B9-4A7872AB49E8}" srcOrd="0" destOrd="0" parTransId="{E0855871-4D32-400E-A6BC-88703C428FAE}" sibTransId="{33CF817B-96F1-466E-8765-8FBE8EBB67E5}"/>
    <dgm:cxn modelId="{B1A3AE10-F8C9-4BA2-94CF-A17BB97758C2}" type="presOf" srcId="{8E2A26CC-CD66-45D6-957F-F219252197AD}" destId="{4FF69849-B7CD-4085-98AC-D139F6BA9DB9}" srcOrd="0" destOrd="0" presId="urn:microsoft.com/office/officeart/2005/8/layout/hierarchy3"/>
    <dgm:cxn modelId="{49BDEFC9-6533-4244-A3EE-16AC64A6D084}" srcId="{07D937C6-1546-4CCC-8BB4-C7B134010233}" destId="{40C41A4D-BE69-41E3-A6FD-263A62C5627A}" srcOrd="1" destOrd="0" parTransId="{8E2A26CC-CD66-45D6-957F-F219252197AD}" sibTransId="{312CB269-078E-42F6-BCF5-4A19BA92FD08}"/>
    <dgm:cxn modelId="{96209160-A13C-412A-B867-934A000A5467}" type="presOf" srcId="{40C41A4D-BE69-41E3-A6FD-263A62C5627A}" destId="{A83A141E-A446-46D2-A907-58DAAF84D0D6}" srcOrd="0" destOrd="0" presId="urn:microsoft.com/office/officeart/2005/8/layout/hierarchy3"/>
    <dgm:cxn modelId="{324077C6-8FAF-486E-9746-3C8FBF2203DF}" type="presOf" srcId="{07D937C6-1546-4CCC-8BB4-C7B134010233}" destId="{F8725D69-F053-4DFE-84F2-471075424E60}" srcOrd="0" destOrd="0" presId="urn:microsoft.com/office/officeart/2005/8/layout/hierarchy3"/>
    <dgm:cxn modelId="{C78A1E12-3308-49A0-B527-CDE5525A7895}" type="presOf" srcId="{E0855871-4D32-400E-A6BC-88703C428FAE}" destId="{04E594E8-E1E3-4802-B7E6-67EC0B4EF165}" srcOrd="0" destOrd="0" presId="urn:microsoft.com/office/officeart/2005/8/layout/hierarchy3"/>
    <dgm:cxn modelId="{57E70B2E-CC1E-4757-BBAA-40CCBA147D60}" type="presOf" srcId="{6736A3FD-F38C-4AAE-A3B9-4A7872AB49E8}" destId="{1CE5465A-72DF-4B4C-B769-97AAAD2C2400}" srcOrd="0" destOrd="0" presId="urn:microsoft.com/office/officeart/2005/8/layout/hierarchy3"/>
    <dgm:cxn modelId="{EB93AB54-E32B-4FA0-8C9A-ED08B2651091}" srcId="{775F7763-FDFF-4377-B07E-8FE1F1E281D5}" destId="{07D937C6-1546-4CCC-8BB4-C7B134010233}" srcOrd="0" destOrd="0" parTransId="{5E0B29B2-E275-4110-A24C-61A7334E24A8}" sibTransId="{4EB4AD6B-F655-4192-AA30-4E567404AD74}"/>
    <dgm:cxn modelId="{C270F04E-73E8-4F4D-A90E-AFFF1C533959}" type="presOf" srcId="{07D937C6-1546-4CCC-8BB4-C7B134010233}" destId="{28DB271C-1562-4156-96B1-20607B4104C9}" srcOrd="1" destOrd="0" presId="urn:microsoft.com/office/officeart/2005/8/layout/hierarchy3"/>
    <dgm:cxn modelId="{CFE82F95-1F60-40C6-BD0D-B0C8C8E3E9D9}" type="presParOf" srcId="{DE91D608-72FB-42D9-83C9-4C4D317DD815}" destId="{B34F0818-F4D9-4EE7-96F2-8D73B0132419}" srcOrd="0" destOrd="0" presId="urn:microsoft.com/office/officeart/2005/8/layout/hierarchy3"/>
    <dgm:cxn modelId="{A746866E-5628-44E0-93F9-8A683C2A471B}" type="presParOf" srcId="{B34F0818-F4D9-4EE7-96F2-8D73B0132419}" destId="{3022D1CC-2C49-4950-9D0C-124AE8387748}" srcOrd="0" destOrd="0" presId="urn:microsoft.com/office/officeart/2005/8/layout/hierarchy3"/>
    <dgm:cxn modelId="{A3A8EE5B-3F53-4D1D-982B-FCF10E1B6E48}" type="presParOf" srcId="{3022D1CC-2C49-4950-9D0C-124AE8387748}" destId="{F8725D69-F053-4DFE-84F2-471075424E60}" srcOrd="0" destOrd="0" presId="urn:microsoft.com/office/officeart/2005/8/layout/hierarchy3"/>
    <dgm:cxn modelId="{7D25BE88-75A7-4E4C-BF6E-79CB33F83B9C}" type="presParOf" srcId="{3022D1CC-2C49-4950-9D0C-124AE8387748}" destId="{28DB271C-1562-4156-96B1-20607B4104C9}" srcOrd="1" destOrd="0" presId="urn:microsoft.com/office/officeart/2005/8/layout/hierarchy3"/>
    <dgm:cxn modelId="{31F1831D-99B2-44BE-A9A7-02A8D535444C}" type="presParOf" srcId="{B34F0818-F4D9-4EE7-96F2-8D73B0132419}" destId="{DF5EDC49-A7DB-4C0B-B845-F33F7750184E}" srcOrd="1" destOrd="0" presId="urn:microsoft.com/office/officeart/2005/8/layout/hierarchy3"/>
    <dgm:cxn modelId="{1DB7B2D8-92D7-4DB0-8806-1EC0751DCF7D}" type="presParOf" srcId="{DF5EDC49-A7DB-4C0B-B845-F33F7750184E}" destId="{04E594E8-E1E3-4802-B7E6-67EC0B4EF165}" srcOrd="0" destOrd="0" presId="urn:microsoft.com/office/officeart/2005/8/layout/hierarchy3"/>
    <dgm:cxn modelId="{A0161DBA-F052-48D5-8444-A882395CAD00}" type="presParOf" srcId="{DF5EDC49-A7DB-4C0B-B845-F33F7750184E}" destId="{1CE5465A-72DF-4B4C-B769-97AAAD2C2400}" srcOrd="1" destOrd="0" presId="urn:microsoft.com/office/officeart/2005/8/layout/hierarchy3"/>
    <dgm:cxn modelId="{FD4F7687-9A98-4744-A216-FD37F6195CFA}" type="presParOf" srcId="{DF5EDC49-A7DB-4C0B-B845-F33F7750184E}" destId="{4FF69849-B7CD-4085-98AC-D139F6BA9DB9}" srcOrd="2" destOrd="0" presId="urn:microsoft.com/office/officeart/2005/8/layout/hierarchy3"/>
    <dgm:cxn modelId="{E40EF665-C183-4463-9D8C-BFCC9F3E22BA}" type="presParOf" srcId="{DF5EDC49-A7DB-4C0B-B845-F33F7750184E}" destId="{A83A141E-A446-46D2-A907-58DAAF84D0D6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690AB7-E76F-42CC-A515-17ADB843E32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A3F5D5-C5B5-4A04-8595-EA8D8F2A1E57}">
      <dgm:prSet/>
      <dgm:spPr/>
      <dgm:t>
        <a:bodyPr/>
        <a:lstStyle/>
        <a:p>
          <a:pPr rtl="0"/>
          <a:r>
            <a:rPr lang="en-US"/>
            <a:t>January 2016–today</a:t>
          </a:r>
        </a:p>
      </dgm:t>
    </dgm:pt>
    <dgm:pt modelId="{79DEC1FA-C604-4EC4-8A93-7BC69DBBA3CE}" type="parTrans" cxnId="{6E8F5D96-F407-480E-A6BE-BA8B3919CDA8}">
      <dgm:prSet/>
      <dgm:spPr/>
      <dgm:t>
        <a:bodyPr/>
        <a:lstStyle/>
        <a:p>
          <a:endParaRPr lang="en-US"/>
        </a:p>
      </dgm:t>
    </dgm:pt>
    <dgm:pt modelId="{E71E4A0A-CAE0-4C85-8FBE-0637E95CD181}" type="sibTrans" cxnId="{6E8F5D96-F407-480E-A6BE-BA8B3919CDA8}">
      <dgm:prSet/>
      <dgm:spPr/>
      <dgm:t>
        <a:bodyPr/>
        <a:lstStyle/>
        <a:p>
          <a:endParaRPr lang="en-US"/>
        </a:p>
      </dgm:t>
    </dgm:pt>
    <dgm:pt modelId="{8F1F1CF0-840B-4D1B-B428-AAD7517A79B1}">
      <dgm:prSet/>
      <dgm:spPr/>
      <dgm:t>
        <a:bodyPr/>
        <a:lstStyle/>
        <a:p>
          <a:pPr rtl="0"/>
          <a:r>
            <a:rPr lang="en-US" dirty="0"/>
            <a:t>Every 3 days to 3 weeks </a:t>
          </a:r>
        </a:p>
      </dgm:t>
    </dgm:pt>
    <dgm:pt modelId="{B47C3569-8F44-4A5D-B495-90BB0B68FEAC}" type="parTrans" cxnId="{54EBA402-782F-4754-8302-27631DD44953}">
      <dgm:prSet/>
      <dgm:spPr/>
      <dgm:t>
        <a:bodyPr/>
        <a:lstStyle/>
        <a:p>
          <a:endParaRPr lang="en-US"/>
        </a:p>
      </dgm:t>
    </dgm:pt>
    <dgm:pt modelId="{EE9F6B78-67D7-4B5E-B1EC-3052FF60BE05}" type="sibTrans" cxnId="{54EBA402-782F-4754-8302-27631DD44953}">
      <dgm:prSet/>
      <dgm:spPr/>
      <dgm:t>
        <a:bodyPr/>
        <a:lstStyle/>
        <a:p>
          <a:endParaRPr lang="en-US"/>
        </a:p>
      </dgm:t>
    </dgm:pt>
    <dgm:pt modelId="{22BB68ED-2379-4E06-9B6A-44CF8FED9BC3}" type="pres">
      <dgm:prSet presAssocID="{A0690AB7-E76F-42CC-A515-17ADB843E32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B41D772-8694-47C5-BB40-5993F0349614}" type="pres">
      <dgm:prSet presAssocID="{80A3F5D5-C5B5-4A04-8595-EA8D8F2A1E57}" presName="hierRoot1" presStyleCnt="0">
        <dgm:presLayoutVars>
          <dgm:hierBranch val="init"/>
        </dgm:presLayoutVars>
      </dgm:prSet>
      <dgm:spPr/>
    </dgm:pt>
    <dgm:pt modelId="{FBBF2242-9382-417B-8736-51BC70F7B01D}" type="pres">
      <dgm:prSet presAssocID="{80A3F5D5-C5B5-4A04-8595-EA8D8F2A1E57}" presName="rootComposite1" presStyleCnt="0"/>
      <dgm:spPr/>
    </dgm:pt>
    <dgm:pt modelId="{BEEFE028-2ED3-4F6D-9946-BAE5F329CE7D}" type="pres">
      <dgm:prSet presAssocID="{80A3F5D5-C5B5-4A04-8595-EA8D8F2A1E57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F905F6-0402-4113-BB47-331EF0745455}" type="pres">
      <dgm:prSet presAssocID="{80A3F5D5-C5B5-4A04-8595-EA8D8F2A1E57}" presName="rootConnector1" presStyleLbl="node1" presStyleIdx="0" presStyleCnt="0"/>
      <dgm:spPr/>
      <dgm:t>
        <a:bodyPr/>
        <a:lstStyle/>
        <a:p>
          <a:endParaRPr lang="en-US"/>
        </a:p>
      </dgm:t>
    </dgm:pt>
    <dgm:pt modelId="{C41822E6-97E4-4E89-8CAA-0109504EF43B}" type="pres">
      <dgm:prSet presAssocID="{80A3F5D5-C5B5-4A04-8595-EA8D8F2A1E57}" presName="hierChild2" presStyleCnt="0"/>
      <dgm:spPr/>
    </dgm:pt>
    <dgm:pt modelId="{183E1D12-B661-4C72-AF17-809BB1FD7B19}" type="pres">
      <dgm:prSet presAssocID="{80A3F5D5-C5B5-4A04-8595-EA8D8F2A1E57}" presName="hierChild3" presStyleCnt="0"/>
      <dgm:spPr/>
    </dgm:pt>
    <dgm:pt modelId="{089E7F1C-68D0-4F8C-92CC-E1A6EBB5487A}" type="pres">
      <dgm:prSet presAssocID="{8F1F1CF0-840B-4D1B-B428-AAD7517A79B1}" presName="hierRoot1" presStyleCnt="0">
        <dgm:presLayoutVars>
          <dgm:hierBranch val="init"/>
        </dgm:presLayoutVars>
      </dgm:prSet>
      <dgm:spPr/>
    </dgm:pt>
    <dgm:pt modelId="{E13852E6-2EA5-4884-BD02-B150267130EB}" type="pres">
      <dgm:prSet presAssocID="{8F1F1CF0-840B-4D1B-B428-AAD7517A79B1}" presName="rootComposite1" presStyleCnt="0"/>
      <dgm:spPr/>
    </dgm:pt>
    <dgm:pt modelId="{012FDD07-0FD8-4EC9-960D-CF70E22C18B4}" type="pres">
      <dgm:prSet presAssocID="{8F1F1CF0-840B-4D1B-B428-AAD7517A79B1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5E9180-7913-47DE-AFCB-82EA8103D713}" type="pres">
      <dgm:prSet presAssocID="{8F1F1CF0-840B-4D1B-B428-AAD7517A79B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FD27000-73BD-423A-8E1D-2C6924398729}" type="pres">
      <dgm:prSet presAssocID="{8F1F1CF0-840B-4D1B-B428-AAD7517A79B1}" presName="hierChild2" presStyleCnt="0"/>
      <dgm:spPr/>
    </dgm:pt>
    <dgm:pt modelId="{1DBBE9E0-0537-4EB4-A4D9-CF991C9241EC}" type="pres">
      <dgm:prSet presAssocID="{8F1F1CF0-840B-4D1B-B428-AAD7517A79B1}" presName="hierChild3" presStyleCnt="0"/>
      <dgm:spPr/>
    </dgm:pt>
  </dgm:ptLst>
  <dgm:cxnLst>
    <dgm:cxn modelId="{5814DD40-1936-4771-8F01-DADEC82F52BC}" type="presOf" srcId="{8F1F1CF0-840B-4D1B-B428-AAD7517A79B1}" destId="{3B5E9180-7913-47DE-AFCB-82EA8103D713}" srcOrd="1" destOrd="0" presId="urn:microsoft.com/office/officeart/2005/8/layout/orgChart1"/>
    <dgm:cxn modelId="{A05A3390-4CC4-49FF-BC0E-37D91DAD2182}" type="presOf" srcId="{8F1F1CF0-840B-4D1B-B428-AAD7517A79B1}" destId="{012FDD07-0FD8-4EC9-960D-CF70E22C18B4}" srcOrd="0" destOrd="0" presId="urn:microsoft.com/office/officeart/2005/8/layout/orgChart1"/>
    <dgm:cxn modelId="{6E8F5D96-F407-480E-A6BE-BA8B3919CDA8}" srcId="{A0690AB7-E76F-42CC-A515-17ADB843E325}" destId="{80A3F5D5-C5B5-4A04-8595-EA8D8F2A1E57}" srcOrd="0" destOrd="0" parTransId="{79DEC1FA-C604-4EC4-8A93-7BC69DBBA3CE}" sibTransId="{E71E4A0A-CAE0-4C85-8FBE-0637E95CD181}"/>
    <dgm:cxn modelId="{54EBA402-782F-4754-8302-27631DD44953}" srcId="{A0690AB7-E76F-42CC-A515-17ADB843E325}" destId="{8F1F1CF0-840B-4D1B-B428-AAD7517A79B1}" srcOrd="1" destOrd="0" parTransId="{B47C3569-8F44-4A5D-B495-90BB0B68FEAC}" sibTransId="{EE9F6B78-67D7-4B5E-B1EC-3052FF60BE05}"/>
    <dgm:cxn modelId="{B6D645D6-289F-45C9-8450-AF3C750E58A3}" type="presOf" srcId="{A0690AB7-E76F-42CC-A515-17ADB843E325}" destId="{22BB68ED-2379-4E06-9B6A-44CF8FED9BC3}" srcOrd="0" destOrd="0" presId="urn:microsoft.com/office/officeart/2005/8/layout/orgChart1"/>
    <dgm:cxn modelId="{E3F1350D-003B-48F1-AA79-583150A48319}" type="presOf" srcId="{80A3F5D5-C5B5-4A04-8595-EA8D8F2A1E57}" destId="{0AF905F6-0402-4113-BB47-331EF0745455}" srcOrd="1" destOrd="0" presId="urn:microsoft.com/office/officeart/2005/8/layout/orgChart1"/>
    <dgm:cxn modelId="{B4CA82EA-F9E2-434A-BB99-AE9E43399E6B}" type="presOf" srcId="{80A3F5D5-C5B5-4A04-8595-EA8D8F2A1E57}" destId="{BEEFE028-2ED3-4F6D-9946-BAE5F329CE7D}" srcOrd="0" destOrd="0" presId="urn:microsoft.com/office/officeart/2005/8/layout/orgChart1"/>
    <dgm:cxn modelId="{46C9B11E-A38F-4FD7-86BF-1AD1BC43660E}" type="presParOf" srcId="{22BB68ED-2379-4E06-9B6A-44CF8FED9BC3}" destId="{EB41D772-8694-47C5-BB40-5993F0349614}" srcOrd="0" destOrd="0" presId="urn:microsoft.com/office/officeart/2005/8/layout/orgChart1"/>
    <dgm:cxn modelId="{03C601CC-9D4B-45B9-93E4-5B60F7624085}" type="presParOf" srcId="{EB41D772-8694-47C5-BB40-5993F0349614}" destId="{FBBF2242-9382-417B-8736-51BC70F7B01D}" srcOrd="0" destOrd="0" presId="urn:microsoft.com/office/officeart/2005/8/layout/orgChart1"/>
    <dgm:cxn modelId="{9C1C2E9B-ACAE-4DA2-88E4-A677042EA01A}" type="presParOf" srcId="{FBBF2242-9382-417B-8736-51BC70F7B01D}" destId="{BEEFE028-2ED3-4F6D-9946-BAE5F329CE7D}" srcOrd="0" destOrd="0" presId="urn:microsoft.com/office/officeart/2005/8/layout/orgChart1"/>
    <dgm:cxn modelId="{D7F95827-9652-4C61-82B2-D848F82EF36B}" type="presParOf" srcId="{FBBF2242-9382-417B-8736-51BC70F7B01D}" destId="{0AF905F6-0402-4113-BB47-331EF0745455}" srcOrd="1" destOrd="0" presId="urn:microsoft.com/office/officeart/2005/8/layout/orgChart1"/>
    <dgm:cxn modelId="{356CB759-71CB-4883-9B57-BD79F6C84254}" type="presParOf" srcId="{EB41D772-8694-47C5-BB40-5993F0349614}" destId="{C41822E6-97E4-4E89-8CAA-0109504EF43B}" srcOrd="1" destOrd="0" presId="urn:microsoft.com/office/officeart/2005/8/layout/orgChart1"/>
    <dgm:cxn modelId="{40181974-4BEF-40B6-B213-380DE1D15619}" type="presParOf" srcId="{EB41D772-8694-47C5-BB40-5993F0349614}" destId="{183E1D12-B661-4C72-AF17-809BB1FD7B19}" srcOrd="2" destOrd="0" presId="urn:microsoft.com/office/officeart/2005/8/layout/orgChart1"/>
    <dgm:cxn modelId="{E4ECBE52-F5E1-44ED-872D-62AB79F848FF}" type="presParOf" srcId="{22BB68ED-2379-4E06-9B6A-44CF8FED9BC3}" destId="{089E7F1C-68D0-4F8C-92CC-E1A6EBB5487A}" srcOrd="1" destOrd="0" presId="urn:microsoft.com/office/officeart/2005/8/layout/orgChart1"/>
    <dgm:cxn modelId="{9BCB0F3B-9E17-469B-BA2F-3397DE0A3A8A}" type="presParOf" srcId="{089E7F1C-68D0-4F8C-92CC-E1A6EBB5487A}" destId="{E13852E6-2EA5-4884-BD02-B150267130EB}" srcOrd="0" destOrd="0" presId="urn:microsoft.com/office/officeart/2005/8/layout/orgChart1"/>
    <dgm:cxn modelId="{9058D99E-E908-4B3D-9F52-11CC0DF21210}" type="presParOf" srcId="{E13852E6-2EA5-4884-BD02-B150267130EB}" destId="{012FDD07-0FD8-4EC9-960D-CF70E22C18B4}" srcOrd="0" destOrd="0" presId="urn:microsoft.com/office/officeart/2005/8/layout/orgChart1"/>
    <dgm:cxn modelId="{E5F09323-40C0-4120-AAE6-B6B9C6416D15}" type="presParOf" srcId="{E13852E6-2EA5-4884-BD02-B150267130EB}" destId="{3B5E9180-7913-47DE-AFCB-82EA8103D713}" srcOrd="1" destOrd="0" presId="urn:microsoft.com/office/officeart/2005/8/layout/orgChart1"/>
    <dgm:cxn modelId="{6A9D3483-9F8D-49F7-B8BA-44D065415C17}" type="presParOf" srcId="{089E7F1C-68D0-4F8C-92CC-E1A6EBB5487A}" destId="{1FD27000-73BD-423A-8E1D-2C6924398729}" srcOrd="1" destOrd="0" presId="urn:microsoft.com/office/officeart/2005/8/layout/orgChart1"/>
    <dgm:cxn modelId="{1D91740D-541A-4932-941A-5FCD0B065471}" type="presParOf" srcId="{089E7F1C-68D0-4F8C-92CC-E1A6EBB5487A}" destId="{1DBBE9E0-0537-4EB4-A4D9-CF991C9241E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B5DED2-A7E9-4322-A023-6CD0BE5B8A5A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6E3C438-C121-4AA7-95FA-48A5D29B2A0A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Semi-automatic Classification Plugin in QGIS</a:t>
          </a:r>
        </a:p>
      </dgm:t>
    </dgm:pt>
    <dgm:pt modelId="{344D2262-FB8F-45F5-8951-A5CAFC39FDC2}" type="parTrans" cxnId="{AD08FC26-1548-4BBA-B8C2-39E4BC4B5C0B}">
      <dgm:prSet/>
      <dgm:spPr/>
      <dgm:t>
        <a:bodyPr/>
        <a:lstStyle/>
        <a:p>
          <a:endParaRPr lang="en-US" sz="2000" b="1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E4F56468-0586-4E07-885B-FDE531941D18}" type="sibTrans" cxnId="{AD08FC26-1548-4BBA-B8C2-39E4BC4B5C0B}">
      <dgm:prSet/>
      <dgm:spPr/>
      <dgm:t>
        <a:bodyPr/>
        <a:lstStyle/>
        <a:p>
          <a:endParaRPr lang="en-US" sz="2000" b="1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0CBFB7AC-22A0-4D7D-8143-CF6F9CB91469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Preprocessing and Virtual Raster</a:t>
          </a:r>
        </a:p>
      </dgm:t>
    </dgm:pt>
    <dgm:pt modelId="{F83803F1-FD5C-408B-ADE4-D856C230A0AC}" type="parTrans" cxnId="{F4EF6C84-42BB-40B0-BAD2-1D793B43EA1D}">
      <dgm:prSet/>
      <dgm:spPr/>
      <dgm:t>
        <a:bodyPr/>
        <a:lstStyle/>
        <a:p>
          <a:endParaRPr lang="en-US" sz="2000" b="1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212E3F82-597A-4B02-AD14-4812B0F2E0E8}" type="sibTrans" cxnId="{F4EF6C84-42BB-40B0-BAD2-1D793B43EA1D}">
      <dgm:prSet/>
      <dgm:spPr/>
      <dgm:t>
        <a:bodyPr/>
        <a:lstStyle/>
        <a:p>
          <a:endParaRPr lang="en-US" sz="2000" b="1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5065B8AB-ABD2-4B90-933F-39689ED10DFB}">
      <dgm:prSet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Color composite</a:t>
          </a:r>
        </a:p>
      </dgm:t>
    </dgm:pt>
    <dgm:pt modelId="{B6EF6F81-0EFB-4F44-925C-F75DAC33F8A3}" type="parTrans" cxnId="{81EF9E7D-1CAD-40E8-A4A9-76DD50173FFF}">
      <dgm:prSet/>
      <dgm:spPr/>
      <dgm:t>
        <a:bodyPr/>
        <a:lstStyle/>
        <a:p>
          <a:endParaRPr lang="en-US" sz="2000" b="1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099B5A6-854A-4961-8884-422E90CB72AE}" type="sibTrans" cxnId="{81EF9E7D-1CAD-40E8-A4A9-76DD50173FFF}">
      <dgm:prSet/>
      <dgm:spPr/>
      <dgm:t>
        <a:bodyPr/>
        <a:lstStyle/>
        <a:p>
          <a:endParaRPr lang="en-US" sz="2000" b="1">
            <a:solidFill>
              <a:schemeClr val="bg1"/>
            </a:solidFill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7FA9BFA5-7012-4607-9915-D0E34E457369}" type="pres">
      <dgm:prSet presAssocID="{C3B5DED2-A7E9-4322-A023-6CD0BE5B8A5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8B71E4-7A8E-4F0C-A493-90A9A946D44C}" type="pres">
      <dgm:prSet presAssocID="{26E3C438-C121-4AA7-95FA-48A5D29B2A0A}" presName="composite" presStyleCnt="0"/>
      <dgm:spPr/>
    </dgm:pt>
    <dgm:pt modelId="{D2321DAB-8037-4916-88C0-48A142414856}" type="pres">
      <dgm:prSet presAssocID="{26E3C438-C121-4AA7-95FA-48A5D29B2A0A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97400D-F0AE-4653-8634-AF4A7C6663A2}" type="pres">
      <dgm:prSet presAssocID="{26E3C438-C121-4AA7-95FA-48A5D29B2A0A}" presName="rect2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</dgm:spPr>
    </dgm:pt>
    <dgm:pt modelId="{66F75ACF-BC38-447E-8519-9970F6E53922}" type="pres">
      <dgm:prSet presAssocID="{E4F56468-0586-4E07-885B-FDE531941D18}" presName="sibTrans" presStyleCnt="0"/>
      <dgm:spPr/>
    </dgm:pt>
    <dgm:pt modelId="{FCB214B8-D9D3-4B8C-B477-3C65CF1E4F70}" type="pres">
      <dgm:prSet presAssocID="{0CBFB7AC-22A0-4D7D-8143-CF6F9CB91469}" presName="composite" presStyleCnt="0"/>
      <dgm:spPr/>
    </dgm:pt>
    <dgm:pt modelId="{FA76CD00-CC4B-4DBF-BFE4-5FCE8AD74AB2}" type="pres">
      <dgm:prSet presAssocID="{0CBFB7AC-22A0-4D7D-8143-CF6F9CB91469}" presName="rect1" presStyleLbl="trAlignAcc1" presStyleIdx="1" presStyleCnt="3" custLinFactNeighborY="-2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FEF91-FEF9-4A85-844E-F4C727085C63}" type="pres">
      <dgm:prSet presAssocID="{0CBFB7AC-22A0-4D7D-8143-CF6F9CB91469}" presName="rect2" presStyleLbl="fgImgPlace1" presStyleIdx="1" presStyleCnt="3" custScaleY="95702"/>
      <dgm:spPr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E1DB1A44-CEF2-4677-A2F1-508F0216C5D1}" type="pres">
      <dgm:prSet presAssocID="{212E3F82-597A-4B02-AD14-4812B0F2E0E8}" presName="sibTrans" presStyleCnt="0"/>
      <dgm:spPr/>
    </dgm:pt>
    <dgm:pt modelId="{43E68F67-01EA-43F0-8773-BADA8417CE65}" type="pres">
      <dgm:prSet presAssocID="{5065B8AB-ABD2-4B90-933F-39689ED10DFB}" presName="composite" presStyleCnt="0"/>
      <dgm:spPr/>
    </dgm:pt>
    <dgm:pt modelId="{8C8E29E4-BB26-4366-ABCA-681F6AB17A75}" type="pres">
      <dgm:prSet presAssocID="{5065B8AB-ABD2-4B90-933F-39689ED10DFB}" presName="rect1" presStyleLbl="trAlignAcc1" presStyleIdx="2" presStyleCnt="3" custScaleX="79953" custLinFactNeighborX="-870" custLinFactNeighborY="65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C2B31-1529-4A02-8D95-973513E15E39}" type="pres">
      <dgm:prSet presAssocID="{5065B8AB-ABD2-4B90-933F-39689ED10DFB}" presName="rect2" presStyleLbl="fgImgPlace1" presStyleIdx="2" presStyleCnt="3" custScaleX="185573" custScaleY="43376" custLinFactNeighborX="-5300" custLinFactNeighborY="17602"/>
      <dgm:spPr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</dgm:spPr>
    </dgm:pt>
  </dgm:ptLst>
  <dgm:cxnLst>
    <dgm:cxn modelId="{81EF9E7D-1CAD-40E8-A4A9-76DD50173FFF}" srcId="{C3B5DED2-A7E9-4322-A023-6CD0BE5B8A5A}" destId="{5065B8AB-ABD2-4B90-933F-39689ED10DFB}" srcOrd="2" destOrd="0" parTransId="{B6EF6F81-0EFB-4F44-925C-F75DAC33F8A3}" sibTransId="{7099B5A6-854A-4961-8884-422E90CB72AE}"/>
    <dgm:cxn modelId="{AD08FC26-1548-4BBA-B8C2-39E4BC4B5C0B}" srcId="{C3B5DED2-A7E9-4322-A023-6CD0BE5B8A5A}" destId="{26E3C438-C121-4AA7-95FA-48A5D29B2A0A}" srcOrd="0" destOrd="0" parTransId="{344D2262-FB8F-45F5-8951-A5CAFC39FDC2}" sibTransId="{E4F56468-0586-4E07-885B-FDE531941D18}"/>
    <dgm:cxn modelId="{F4EF6C84-42BB-40B0-BAD2-1D793B43EA1D}" srcId="{C3B5DED2-A7E9-4322-A023-6CD0BE5B8A5A}" destId="{0CBFB7AC-22A0-4D7D-8143-CF6F9CB91469}" srcOrd="1" destOrd="0" parTransId="{F83803F1-FD5C-408B-ADE4-D856C230A0AC}" sibTransId="{212E3F82-597A-4B02-AD14-4812B0F2E0E8}"/>
    <dgm:cxn modelId="{62CD2218-8DBB-44F7-836F-05BE838A7DC7}" type="presOf" srcId="{C3B5DED2-A7E9-4322-A023-6CD0BE5B8A5A}" destId="{7FA9BFA5-7012-4607-9915-D0E34E457369}" srcOrd="0" destOrd="0" presId="urn:microsoft.com/office/officeart/2008/layout/PictureStrips"/>
    <dgm:cxn modelId="{540C9473-C01B-43F9-9251-71026467B588}" type="presOf" srcId="{0CBFB7AC-22A0-4D7D-8143-CF6F9CB91469}" destId="{FA76CD00-CC4B-4DBF-BFE4-5FCE8AD74AB2}" srcOrd="0" destOrd="0" presId="urn:microsoft.com/office/officeart/2008/layout/PictureStrips"/>
    <dgm:cxn modelId="{4934F414-8C94-463E-BC1D-40D3FDAD8AF0}" type="presOf" srcId="{26E3C438-C121-4AA7-95FA-48A5D29B2A0A}" destId="{D2321DAB-8037-4916-88C0-48A142414856}" srcOrd="0" destOrd="0" presId="urn:microsoft.com/office/officeart/2008/layout/PictureStrips"/>
    <dgm:cxn modelId="{C605E3CF-3436-4228-85E1-D4C38A4C1B46}" type="presOf" srcId="{5065B8AB-ABD2-4B90-933F-39689ED10DFB}" destId="{8C8E29E4-BB26-4366-ABCA-681F6AB17A75}" srcOrd="0" destOrd="0" presId="urn:microsoft.com/office/officeart/2008/layout/PictureStrips"/>
    <dgm:cxn modelId="{AF67A932-8858-4A07-A749-230C5F6FC221}" type="presParOf" srcId="{7FA9BFA5-7012-4607-9915-D0E34E457369}" destId="{2D8B71E4-7A8E-4F0C-A493-90A9A946D44C}" srcOrd="0" destOrd="0" presId="urn:microsoft.com/office/officeart/2008/layout/PictureStrips"/>
    <dgm:cxn modelId="{084DE3D6-2E96-49BF-AACE-679CCECDE700}" type="presParOf" srcId="{2D8B71E4-7A8E-4F0C-A493-90A9A946D44C}" destId="{D2321DAB-8037-4916-88C0-48A142414856}" srcOrd="0" destOrd="0" presId="urn:microsoft.com/office/officeart/2008/layout/PictureStrips"/>
    <dgm:cxn modelId="{34AE982D-979B-4299-9951-E2E5068AC0A8}" type="presParOf" srcId="{2D8B71E4-7A8E-4F0C-A493-90A9A946D44C}" destId="{5397400D-F0AE-4653-8634-AF4A7C6663A2}" srcOrd="1" destOrd="0" presId="urn:microsoft.com/office/officeart/2008/layout/PictureStrips"/>
    <dgm:cxn modelId="{A00CE28F-1206-4BDF-92C9-85A9B76B98BF}" type="presParOf" srcId="{7FA9BFA5-7012-4607-9915-D0E34E457369}" destId="{66F75ACF-BC38-447E-8519-9970F6E53922}" srcOrd="1" destOrd="0" presId="urn:microsoft.com/office/officeart/2008/layout/PictureStrips"/>
    <dgm:cxn modelId="{DE4DE209-8E9E-4BF7-80C6-B50DE2B95332}" type="presParOf" srcId="{7FA9BFA5-7012-4607-9915-D0E34E457369}" destId="{FCB214B8-D9D3-4B8C-B477-3C65CF1E4F70}" srcOrd="2" destOrd="0" presId="urn:microsoft.com/office/officeart/2008/layout/PictureStrips"/>
    <dgm:cxn modelId="{F9ACAD43-719A-4B33-939E-0B21112DF4A5}" type="presParOf" srcId="{FCB214B8-D9D3-4B8C-B477-3C65CF1E4F70}" destId="{FA76CD00-CC4B-4DBF-BFE4-5FCE8AD74AB2}" srcOrd="0" destOrd="0" presId="urn:microsoft.com/office/officeart/2008/layout/PictureStrips"/>
    <dgm:cxn modelId="{F103F497-C086-4943-BDC7-9A467273E451}" type="presParOf" srcId="{FCB214B8-D9D3-4B8C-B477-3C65CF1E4F70}" destId="{571FEF91-FEF9-4A85-844E-F4C727085C63}" srcOrd="1" destOrd="0" presId="urn:microsoft.com/office/officeart/2008/layout/PictureStrips"/>
    <dgm:cxn modelId="{C7AF3C27-16E6-42D1-9C57-78BC30E6C450}" type="presParOf" srcId="{7FA9BFA5-7012-4607-9915-D0E34E457369}" destId="{E1DB1A44-CEF2-4677-A2F1-508F0216C5D1}" srcOrd="3" destOrd="0" presId="urn:microsoft.com/office/officeart/2008/layout/PictureStrips"/>
    <dgm:cxn modelId="{0B218F62-048C-40CD-B59B-737A1FE951AF}" type="presParOf" srcId="{7FA9BFA5-7012-4607-9915-D0E34E457369}" destId="{43E68F67-01EA-43F0-8773-BADA8417CE65}" srcOrd="4" destOrd="0" presId="urn:microsoft.com/office/officeart/2008/layout/PictureStrips"/>
    <dgm:cxn modelId="{024C230A-06C1-4460-A7C4-5067C22D62DD}" type="presParOf" srcId="{43E68F67-01EA-43F0-8773-BADA8417CE65}" destId="{8C8E29E4-BB26-4366-ABCA-681F6AB17A75}" srcOrd="0" destOrd="0" presId="urn:microsoft.com/office/officeart/2008/layout/PictureStrips"/>
    <dgm:cxn modelId="{E59FCE23-716A-4084-899F-A13A22396155}" type="presParOf" srcId="{43E68F67-01EA-43F0-8773-BADA8417CE65}" destId="{867C2B31-1529-4A02-8D95-973513E15E3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CED73A-DD88-4CD5-A6F1-6E34958426DB}" type="doc">
      <dgm:prSet loTypeId="urn:microsoft.com/office/officeart/2005/8/layout/hChevron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4EC394-2202-4B8D-A4B9-E4F2C14613A8}">
      <dgm:prSet custT="1"/>
      <dgm:spPr/>
      <dgm:t>
        <a:bodyPr/>
        <a:lstStyle/>
        <a:p>
          <a:r>
            <a:rPr lang="en-US" sz="2400" b="0" dirty="0">
              <a:latin typeface="Segoe UI Light" panose="020B0502040204020203" pitchFamily="34" charset="0"/>
              <a:cs typeface="Segoe UI Light" panose="020B0502040204020203" pitchFamily="34" charset="0"/>
            </a:rPr>
            <a:t>Translucent water</a:t>
          </a:r>
        </a:p>
      </dgm:t>
    </dgm:pt>
    <dgm:pt modelId="{A3CC1B4D-C99B-4C5D-B561-0563D1CE8A59}" type="parTrans" cxnId="{BD631492-0B08-461D-9548-DE6EE661E1F3}">
      <dgm:prSet/>
      <dgm:spPr/>
      <dgm:t>
        <a:bodyPr/>
        <a:lstStyle/>
        <a:p>
          <a:endParaRPr lang="en-US" sz="2400" b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37476E1-4294-4B25-BFA7-C2E82B233CD0}" type="sibTrans" cxnId="{BD631492-0B08-461D-9548-DE6EE661E1F3}">
      <dgm:prSet/>
      <dgm:spPr/>
      <dgm:t>
        <a:bodyPr/>
        <a:lstStyle/>
        <a:p>
          <a:endParaRPr lang="en-US" sz="2400" b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8FAA5DF7-A09B-47C4-BFF9-E522744A37E0}" type="pres">
      <dgm:prSet presAssocID="{64CED73A-DD88-4CD5-A6F1-6E34958426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FF4483-3CF1-4098-88DD-99AD438842C9}" type="pres">
      <dgm:prSet presAssocID="{9E4EC394-2202-4B8D-A4B9-E4F2C14613A8}" presName="parTxOnly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8F6A2E-5D25-4488-B7F7-7E197F1C547D}" type="presOf" srcId="{9E4EC394-2202-4B8D-A4B9-E4F2C14613A8}" destId="{02FF4483-3CF1-4098-88DD-99AD438842C9}" srcOrd="0" destOrd="0" presId="urn:microsoft.com/office/officeart/2005/8/layout/hChevron3"/>
    <dgm:cxn modelId="{7BD8FE71-D5A8-4212-961C-BB4EE30CC49A}" type="presOf" srcId="{64CED73A-DD88-4CD5-A6F1-6E34958426DB}" destId="{8FAA5DF7-A09B-47C4-BFF9-E522744A37E0}" srcOrd="0" destOrd="0" presId="urn:microsoft.com/office/officeart/2005/8/layout/hChevron3"/>
    <dgm:cxn modelId="{BD631492-0B08-461D-9548-DE6EE661E1F3}" srcId="{64CED73A-DD88-4CD5-A6F1-6E34958426DB}" destId="{9E4EC394-2202-4B8D-A4B9-E4F2C14613A8}" srcOrd="0" destOrd="0" parTransId="{A3CC1B4D-C99B-4C5D-B561-0563D1CE8A59}" sibTransId="{637476E1-4294-4B25-BFA7-C2E82B233CD0}"/>
    <dgm:cxn modelId="{8D32F5A5-E62B-4F70-8195-96BD171B89DF}" type="presParOf" srcId="{8FAA5DF7-A09B-47C4-BFF9-E522744A37E0}" destId="{02FF4483-3CF1-4098-88DD-99AD438842C9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BCE328-6C5E-415F-BC27-F011DCF64B89}" type="doc">
      <dgm:prSet loTypeId="urn:microsoft.com/office/officeart/2005/8/layout/hChevron3" loCatId="process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D9AD460-F623-4A87-A2DB-5FE7FE78D833}">
      <dgm:prSet custT="1"/>
      <dgm:spPr/>
      <dgm:t>
        <a:bodyPr/>
        <a:lstStyle/>
        <a:p>
          <a:r>
            <a:rPr lang="en-US" sz="2400" dirty="0">
              <a:latin typeface="Segoe UI Light" panose="020B0502040204020203" pitchFamily="34" charset="0"/>
              <a:cs typeface="Segoe UI Light" panose="020B0502040204020203" pitchFamily="34" charset="0"/>
            </a:rPr>
            <a:t>Turbid water</a:t>
          </a:r>
        </a:p>
      </dgm:t>
    </dgm:pt>
    <dgm:pt modelId="{4BB5443C-3107-4905-A36D-BF09F9596640}" type="parTrans" cxnId="{65BF2D6A-51BA-4A06-A974-94159F9C7288}">
      <dgm:prSet/>
      <dgm:spPr/>
      <dgm:t>
        <a:bodyPr/>
        <a:lstStyle/>
        <a:p>
          <a:endParaRPr lang="en-US"/>
        </a:p>
      </dgm:t>
    </dgm:pt>
    <dgm:pt modelId="{6838DD3B-487A-4291-A023-0633B9C7E062}" type="sibTrans" cxnId="{65BF2D6A-51BA-4A06-A974-94159F9C7288}">
      <dgm:prSet/>
      <dgm:spPr/>
      <dgm:t>
        <a:bodyPr/>
        <a:lstStyle/>
        <a:p>
          <a:endParaRPr lang="en-US"/>
        </a:p>
      </dgm:t>
    </dgm:pt>
    <dgm:pt modelId="{A053E61A-D062-43C1-8E66-6F6EEF3EF0F7}" type="pres">
      <dgm:prSet presAssocID="{17BCE328-6C5E-415F-BC27-F011DCF64B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0C3C08-617C-4779-B234-43744BF3FF14}" type="pres">
      <dgm:prSet presAssocID="{DD9AD460-F623-4A87-A2DB-5FE7FE78D833}" presName="parTxOnly" presStyleLbl="node1" presStyleIdx="0" presStyleCnt="1" custLinFactNeighborX="49" custLinFactNeighborY="662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AF5233-75FC-4DA4-999C-5BBBC17259A0}" type="presOf" srcId="{17BCE328-6C5E-415F-BC27-F011DCF64B89}" destId="{A053E61A-D062-43C1-8E66-6F6EEF3EF0F7}" srcOrd="0" destOrd="0" presId="urn:microsoft.com/office/officeart/2005/8/layout/hChevron3"/>
    <dgm:cxn modelId="{9F3B92DA-85B6-4B2E-8D08-7428A9D84BFE}" type="presOf" srcId="{DD9AD460-F623-4A87-A2DB-5FE7FE78D833}" destId="{0D0C3C08-617C-4779-B234-43744BF3FF14}" srcOrd="0" destOrd="0" presId="urn:microsoft.com/office/officeart/2005/8/layout/hChevron3"/>
    <dgm:cxn modelId="{65BF2D6A-51BA-4A06-A974-94159F9C7288}" srcId="{17BCE328-6C5E-415F-BC27-F011DCF64B89}" destId="{DD9AD460-F623-4A87-A2DB-5FE7FE78D833}" srcOrd="0" destOrd="0" parTransId="{4BB5443C-3107-4905-A36D-BF09F9596640}" sibTransId="{6838DD3B-487A-4291-A023-0633B9C7E062}"/>
    <dgm:cxn modelId="{8957A8F4-FA42-4334-AFCC-AB6477414ACB}" type="presParOf" srcId="{A053E61A-D062-43C1-8E66-6F6EEF3EF0F7}" destId="{0D0C3C08-617C-4779-B234-43744BF3FF14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ED73A-DD88-4CD5-A6F1-6E34958426DB}" type="doc">
      <dgm:prSet loTypeId="urn:microsoft.com/office/officeart/2005/8/layout/hChevron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4EC394-2202-4B8D-A4B9-E4F2C14613A8}">
      <dgm:prSet custT="1"/>
      <dgm:spPr/>
      <dgm:t>
        <a:bodyPr/>
        <a:lstStyle/>
        <a:p>
          <a:r>
            <a:rPr lang="en-US" sz="2400" b="0" dirty="0">
              <a:latin typeface="Segoe UI Light" panose="020B0502040204020203" pitchFamily="34" charset="0"/>
              <a:cs typeface="Segoe UI Light" panose="020B0502040204020203" pitchFamily="34" charset="0"/>
            </a:rPr>
            <a:t>2 Signature Classifier</a:t>
          </a:r>
        </a:p>
      </dgm:t>
    </dgm:pt>
    <dgm:pt modelId="{A3CC1B4D-C99B-4C5D-B561-0563D1CE8A59}" type="parTrans" cxnId="{BD631492-0B08-461D-9548-DE6EE661E1F3}">
      <dgm:prSet/>
      <dgm:spPr/>
      <dgm:t>
        <a:bodyPr/>
        <a:lstStyle/>
        <a:p>
          <a:endParaRPr lang="en-US" sz="2400" b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37476E1-4294-4B25-BFA7-C2E82B233CD0}" type="sibTrans" cxnId="{BD631492-0B08-461D-9548-DE6EE661E1F3}">
      <dgm:prSet/>
      <dgm:spPr/>
      <dgm:t>
        <a:bodyPr/>
        <a:lstStyle/>
        <a:p>
          <a:endParaRPr lang="en-US" sz="2400" b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8FAA5DF7-A09B-47C4-BFF9-E522744A37E0}" type="pres">
      <dgm:prSet presAssocID="{64CED73A-DD88-4CD5-A6F1-6E34958426D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FF4483-3CF1-4098-88DD-99AD438842C9}" type="pres">
      <dgm:prSet presAssocID="{9E4EC394-2202-4B8D-A4B9-E4F2C14613A8}" presName="parTxOnly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8F6A2E-5D25-4488-B7F7-7E197F1C547D}" type="presOf" srcId="{9E4EC394-2202-4B8D-A4B9-E4F2C14613A8}" destId="{02FF4483-3CF1-4098-88DD-99AD438842C9}" srcOrd="0" destOrd="0" presId="urn:microsoft.com/office/officeart/2005/8/layout/hChevron3"/>
    <dgm:cxn modelId="{7BD8FE71-D5A8-4212-961C-BB4EE30CC49A}" type="presOf" srcId="{64CED73A-DD88-4CD5-A6F1-6E34958426DB}" destId="{8FAA5DF7-A09B-47C4-BFF9-E522744A37E0}" srcOrd="0" destOrd="0" presId="urn:microsoft.com/office/officeart/2005/8/layout/hChevron3"/>
    <dgm:cxn modelId="{BD631492-0B08-461D-9548-DE6EE661E1F3}" srcId="{64CED73A-DD88-4CD5-A6F1-6E34958426DB}" destId="{9E4EC394-2202-4B8D-A4B9-E4F2C14613A8}" srcOrd="0" destOrd="0" parTransId="{A3CC1B4D-C99B-4C5D-B561-0563D1CE8A59}" sibTransId="{637476E1-4294-4B25-BFA7-C2E82B233CD0}"/>
    <dgm:cxn modelId="{8D32F5A5-E62B-4F70-8195-96BD171B89DF}" type="presParOf" srcId="{8FAA5DF7-A09B-47C4-BFF9-E522744A37E0}" destId="{02FF4483-3CF1-4098-88DD-99AD438842C9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7BCE328-6C5E-415F-BC27-F011DCF64B89}" type="doc">
      <dgm:prSet loTypeId="urn:microsoft.com/office/officeart/2005/8/layout/hChevron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9AD460-F623-4A87-A2DB-5FE7FE78D833}">
      <dgm:prSet custT="1"/>
      <dgm:spPr/>
      <dgm:t>
        <a:bodyPr/>
        <a:lstStyle/>
        <a:p>
          <a:r>
            <a:rPr lang="en-US" sz="2400" dirty="0">
              <a:latin typeface="Segoe UI Light" panose="020B0502040204020203" pitchFamily="34" charset="0"/>
              <a:cs typeface="Segoe UI Light" panose="020B0502040204020203" pitchFamily="34" charset="0"/>
            </a:rPr>
            <a:t>11 Signature Classifier</a:t>
          </a:r>
        </a:p>
      </dgm:t>
    </dgm:pt>
    <dgm:pt modelId="{4BB5443C-3107-4905-A36D-BF09F9596640}" type="parTrans" cxnId="{65BF2D6A-51BA-4A06-A974-94159F9C7288}">
      <dgm:prSet/>
      <dgm:spPr/>
      <dgm:t>
        <a:bodyPr/>
        <a:lstStyle/>
        <a:p>
          <a:endParaRPr lang="en-US"/>
        </a:p>
      </dgm:t>
    </dgm:pt>
    <dgm:pt modelId="{6838DD3B-487A-4291-A023-0633B9C7E062}" type="sibTrans" cxnId="{65BF2D6A-51BA-4A06-A974-94159F9C7288}">
      <dgm:prSet/>
      <dgm:spPr/>
      <dgm:t>
        <a:bodyPr/>
        <a:lstStyle/>
        <a:p>
          <a:endParaRPr lang="en-US"/>
        </a:p>
      </dgm:t>
    </dgm:pt>
    <dgm:pt modelId="{A053E61A-D062-43C1-8E66-6F6EEF3EF0F7}" type="pres">
      <dgm:prSet presAssocID="{17BCE328-6C5E-415F-BC27-F011DCF64B8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0C3C08-617C-4779-B234-43744BF3FF14}" type="pres">
      <dgm:prSet presAssocID="{DD9AD460-F623-4A87-A2DB-5FE7FE78D833}" presName="parTxOnly" presStyleLbl="node1" presStyleIdx="0" presStyleCnt="1" custLinFactNeighborX="49" custLinFactNeighborY="662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AF5233-75FC-4DA4-999C-5BBBC17259A0}" type="presOf" srcId="{17BCE328-6C5E-415F-BC27-F011DCF64B89}" destId="{A053E61A-D062-43C1-8E66-6F6EEF3EF0F7}" srcOrd="0" destOrd="0" presId="urn:microsoft.com/office/officeart/2005/8/layout/hChevron3"/>
    <dgm:cxn modelId="{9F3B92DA-85B6-4B2E-8D08-7428A9D84BFE}" type="presOf" srcId="{DD9AD460-F623-4A87-A2DB-5FE7FE78D833}" destId="{0D0C3C08-617C-4779-B234-43744BF3FF14}" srcOrd="0" destOrd="0" presId="urn:microsoft.com/office/officeart/2005/8/layout/hChevron3"/>
    <dgm:cxn modelId="{65BF2D6A-51BA-4A06-A974-94159F9C7288}" srcId="{17BCE328-6C5E-415F-BC27-F011DCF64B89}" destId="{DD9AD460-F623-4A87-A2DB-5FE7FE78D833}" srcOrd="0" destOrd="0" parTransId="{4BB5443C-3107-4905-A36D-BF09F9596640}" sibTransId="{6838DD3B-487A-4291-A023-0633B9C7E062}"/>
    <dgm:cxn modelId="{8957A8F4-FA42-4334-AFCC-AB6477414ACB}" type="presParOf" srcId="{A053E61A-D062-43C1-8E66-6F6EEF3EF0F7}" destId="{0D0C3C08-617C-4779-B234-43744BF3FF14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40C25-E544-40F0-9DC2-EF2E8D17B2CC}">
      <dsp:nvSpPr>
        <dsp:cNvPr id="0" name=""/>
        <dsp:cNvSpPr/>
      </dsp:nvSpPr>
      <dsp:spPr>
        <a:xfrm>
          <a:off x="1577854" y="1911764"/>
          <a:ext cx="5846352" cy="1336907"/>
        </a:xfrm>
        <a:prstGeom prst="roundRect">
          <a:avLst/>
        </a:prstGeom>
        <a:solidFill>
          <a:srgbClr val="000000">
            <a:alpha val="60000"/>
          </a:srgb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45813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Semi-natural stock ponds of Northern Arizona </a:t>
          </a:r>
        </a:p>
      </dsp:txBody>
      <dsp:txXfrm>
        <a:off x="1643116" y="1977026"/>
        <a:ext cx="5715828" cy="1206383"/>
      </dsp:txXfrm>
    </dsp:sp>
    <dsp:sp modelId="{E43EAA93-D441-4BD2-8611-F4174B56530B}">
      <dsp:nvSpPr>
        <dsp:cNvPr id="0" name=""/>
        <dsp:cNvSpPr/>
      </dsp:nvSpPr>
      <dsp:spPr>
        <a:xfrm>
          <a:off x="139849" y="4291411"/>
          <a:ext cx="6286018" cy="2447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71120" bIns="711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Occur at high densities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Habitat components for native species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Connectivity and availability unknown in this arid landscape</a:t>
          </a:r>
        </a:p>
      </dsp:txBody>
      <dsp:txXfrm>
        <a:off x="139849" y="4291411"/>
        <a:ext cx="6286018" cy="2447200"/>
      </dsp:txXfrm>
    </dsp:sp>
    <dsp:sp modelId="{F484EC2D-C104-472C-9EC8-BEC0F749CCF6}">
      <dsp:nvSpPr>
        <dsp:cNvPr id="0" name=""/>
        <dsp:cNvSpPr/>
      </dsp:nvSpPr>
      <dsp:spPr>
        <a:xfrm>
          <a:off x="-8651" y="1279978"/>
          <a:ext cx="2728988" cy="27292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08C57-9818-4DEA-8622-E0283C53EA7F}">
      <dsp:nvSpPr>
        <dsp:cNvPr id="0" name=""/>
        <dsp:cNvSpPr/>
      </dsp:nvSpPr>
      <dsp:spPr>
        <a:xfrm>
          <a:off x="5120" y="133167"/>
          <a:ext cx="4477663" cy="1791065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Random sample of 50 wetlands polygons</a:t>
          </a:r>
        </a:p>
      </dsp:txBody>
      <dsp:txXfrm>
        <a:off x="5120" y="133167"/>
        <a:ext cx="4029897" cy="1791065"/>
      </dsp:txXfrm>
    </dsp:sp>
    <dsp:sp modelId="{ED183BC8-6A89-40BC-953D-DAE7AC47F9AA}">
      <dsp:nvSpPr>
        <dsp:cNvPr id="0" name=""/>
        <dsp:cNvSpPr/>
      </dsp:nvSpPr>
      <dsp:spPr>
        <a:xfrm>
          <a:off x="3587251" y="133167"/>
          <a:ext cx="4477663" cy="179106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Visually attributed</a:t>
          </a:r>
        </a:p>
      </dsp:txBody>
      <dsp:txXfrm>
        <a:off x="4482784" y="133167"/>
        <a:ext cx="2686598" cy="1791065"/>
      </dsp:txXfrm>
    </dsp:sp>
    <dsp:sp modelId="{C1E3C083-C39D-40FB-A5E6-16B143541627}">
      <dsp:nvSpPr>
        <dsp:cNvPr id="0" name=""/>
        <dsp:cNvSpPr/>
      </dsp:nvSpPr>
      <dsp:spPr>
        <a:xfrm>
          <a:off x="7169382" y="133167"/>
          <a:ext cx="4477663" cy="1791065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>
              <a:latin typeface="Segoe UI Light" panose="020B0502040204020203" pitchFamily="34" charset="0"/>
              <a:cs typeface="Segoe UI Light" panose="020B0502040204020203" pitchFamily="34" charset="0"/>
            </a:rPr>
            <a:t>Overlaid with classification results</a:t>
          </a:r>
        </a:p>
      </dsp:txBody>
      <dsp:txXfrm>
        <a:off x="8064915" y="133167"/>
        <a:ext cx="2686598" cy="17910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730BA-3B6E-41D6-887A-ACC6195A7E3B}">
      <dsp:nvSpPr>
        <dsp:cNvPr id="0" name=""/>
        <dsp:cNvSpPr/>
      </dsp:nvSpPr>
      <dsp:spPr>
        <a:xfrm>
          <a:off x="936575" y="1044345"/>
          <a:ext cx="1309266" cy="1236266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F0AB6-B565-46B8-94B5-6AE0F707A8DD}">
      <dsp:nvSpPr>
        <dsp:cNvPr id="0" name=""/>
        <dsp:cNvSpPr/>
      </dsp:nvSpPr>
      <dsp:spPr>
        <a:xfrm>
          <a:off x="936575" y="1044345"/>
          <a:ext cx="1309266" cy="1236266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FF835F-6F25-4E6F-8458-F8A45557AEBB}">
      <dsp:nvSpPr>
        <dsp:cNvPr id="0" name=""/>
        <dsp:cNvSpPr/>
      </dsp:nvSpPr>
      <dsp:spPr>
        <a:xfrm>
          <a:off x="281942" y="1266873"/>
          <a:ext cx="2618532" cy="791210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High calibration accuracy</a:t>
          </a:r>
        </a:p>
      </dsp:txBody>
      <dsp:txXfrm>
        <a:off x="281942" y="1266873"/>
        <a:ext cx="2618532" cy="791210"/>
      </dsp:txXfrm>
    </dsp:sp>
    <dsp:sp modelId="{7AA839B1-A129-470F-9F52-51562BC7A236}">
      <dsp:nvSpPr>
        <dsp:cNvPr id="0" name=""/>
        <dsp:cNvSpPr/>
      </dsp:nvSpPr>
      <dsp:spPr>
        <a:xfrm>
          <a:off x="3947909" y="612722"/>
          <a:ext cx="1848338" cy="149939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BC27CD-9A90-42AB-884C-5A62E31AE049}">
      <dsp:nvSpPr>
        <dsp:cNvPr id="0" name=""/>
        <dsp:cNvSpPr/>
      </dsp:nvSpPr>
      <dsp:spPr>
        <a:xfrm>
          <a:off x="3947909" y="612722"/>
          <a:ext cx="1848338" cy="149939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CCF57-C26F-41AD-8651-312019653CCB}">
      <dsp:nvSpPr>
        <dsp:cNvPr id="0" name=""/>
        <dsp:cNvSpPr/>
      </dsp:nvSpPr>
      <dsp:spPr>
        <a:xfrm>
          <a:off x="3023740" y="882613"/>
          <a:ext cx="3696676" cy="959611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Acceptable out-of-calibration accuracy</a:t>
          </a:r>
        </a:p>
      </dsp:txBody>
      <dsp:txXfrm>
        <a:off x="3023740" y="882613"/>
        <a:ext cx="3696676" cy="959611"/>
      </dsp:txXfrm>
    </dsp:sp>
    <dsp:sp modelId="{DF388D0C-7B92-4FB5-9559-B4859F66FEDF}">
      <dsp:nvSpPr>
        <dsp:cNvPr id="0" name=""/>
        <dsp:cNvSpPr/>
      </dsp:nvSpPr>
      <dsp:spPr>
        <a:xfrm>
          <a:off x="7748845" y="255301"/>
          <a:ext cx="2363049" cy="182411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6E4F70-D115-4102-9FFB-1079C0818DC8}">
      <dsp:nvSpPr>
        <dsp:cNvPr id="0" name=""/>
        <dsp:cNvSpPr/>
      </dsp:nvSpPr>
      <dsp:spPr>
        <a:xfrm>
          <a:off x="7748845" y="255301"/>
          <a:ext cx="2363049" cy="182411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49B66-1EA8-4412-83A6-71BDA8F67FF5}">
      <dsp:nvSpPr>
        <dsp:cNvPr id="0" name=""/>
        <dsp:cNvSpPr/>
      </dsp:nvSpPr>
      <dsp:spPr>
        <a:xfrm>
          <a:off x="6567320" y="583641"/>
          <a:ext cx="4726099" cy="1167432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Misclassification of certain out-of-calibration features</a:t>
          </a:r>
        </a:p>
      </dsp:txBody>
      <dsp:txXfrm>
        <a:off x="6567320" y="583641"/>
        <a:ext cx="4726099" cy="116743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B5F8D3-C4CF-4A67-8BFE-3CBABBAB40D3}">
      <dsp:nvSpPr>
        <dsp:cNvPr id="0" name=""/>
        <dsp:cNvSpPr/>
      </dsp:nvSpPr>
      <dsp:spPr>
        <a:xfrm>
          <a:off x="0" y="1287378"/>
          <a:ext cx="4247715" cy="429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2 Signature Classifier</a:t>
          </a:r>
          <a:endParaRPr lang="en-US" sz="2400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12569" y="1299947"/>
        <a:ext cx="4222577" cy="4039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5DB75-43EA-426A-8FF3-38E3EE609D5A}">
      <dsp:nvSpPr>
        <dsp:cNvPr id="0" name=""/>
        <dsp:cNvSpPr/>
      </dsp:nvSpPr>
      <dsp:spPr>
        <a:xfrm>
          <a:off x="0" y="643689"/>
          <a:ext cx="4280441" cy="4291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11 Signature Classifier</a:t>
          </a:r>
        </a:p>
      </dsp:txBody>
      <dsp:txXfrm>
        <a:off x="12569" y="656258"/>
        <a:ext cx="4255303" cy="4039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9AB31C-4C69-4817-9FBE-14223BE56D59}">
      <dsp:nvSpPr>
        <dsp:cNvPr id="0" name=""/>
        <dsp:cNvSpPr/>
      </dsp:nvSpPr>
      <dsp:spPr>
        <a:xfrm>
          <a:off x="153798" y="29806"/>
          <a:ext cx="6978753" cy="500060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E2FFF2A-F965-441A-AE51-86D4ACD98154}">
      <dsp:nvSpPr>
        <dsp:cNvPr id="0" name=""/>
        <dsp:cNvSpPr/>
      </dsp:nvSpPr>
      <dsp:spPr>
        <a:xfrm>
          <a:off x="1451310" y="1026498"/>
          <a:ext cx="4365155" cy="1975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Investigate methods to overcome inaccuracies</a:t>
          </a:r>
        </a:p>
      </dsp:txBody>
      <dsp:txXfrm>
        <a:off x="1451310" y="1026498"/>
        <a:ext cx="4365155" cy="1975418"/>
      </dsp:txXfrm>
    </dsp:sp>
    <dsp:sp modelId="{57123A6A-45E8-4EF2-B589-47447BD38928}">
      <dsp:nvSpPr>
        <dsp:cNvPr id="0" name=""/>
        <dsp:cNvSpPr/>
      </dsp:nvSpPr>
      <dsp:spPr>
        <a:xfrm>
          <a:off x="-507162" y="2553443"/>
          <a:ext cx="6267342" cy="414419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2B6C1E-2DAB-4C32-B854-A420A7958011}">
      <dsp:nvSpPr>
        <dsp:cNvPr id="0" name=""/>
        <dsp:cNvSpPr/>
      </dsp:nvSpPr>
      <dsp:spPr>
        <a:xfrm>
          <a:off x="269859" y="3724969"/>
          <a:ext cx="3257247" cy="1987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Infer habitat connectivity across environmental gradients</a:t>
          </a:r>
        </a:p>
      </dsp:txBody>
      <dsp:txXfrm>
        <a:off x="269859" y="3724969"/>
        <a:ext cx="3257247" cy="19878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BEE54-E962-45AC-ACDE-95DD6213917C}">
      <dsp:nvSpPr>
        <dsp:cNvPr id="0" name=""/>
        <dsp:cNvSpPr/>
      </dsp:nvSpPr>
      <dsp:spPr>
        <a:xfrm rot="10800000">
          <a:off x="2467189" y="2914"/>
          <a:ext cx="7781374" cy="20288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4678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Develop remote sensing method to detect the presence of surface water</a:t>
          </a:r>
        </a:p>
      </dsp:txBody>
      <dsp:txXfrm rot="10800000">
        <a:off x="2974408" y="2914"/>
        <a:ext cx="7274155" cy="2028875"/>
      </dsp:txXfrm>
    </dsp:sp>
    <dsp:sp modelId="{6BCC72F6-D073-4989-A1A3-1591336F80B1}">
      <dsp:nvSpPr>
        <dsp:cNvPr id="0" name=""/>
        <dsp:cNvSpPr/>
      </dsp:nvSpPr>
      <dsp:spPr>
        <a:xfrm>
          <a:off x="1452751" y="2914"/>
          <a:ext cx="2028875" cy="202887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"/>
              </a:ext>
            </a:extLst>
          </a:blip>
          <a:srcRect/>
          <a:stretch>
            <a:fillRect l="-56000" r="-5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125C6-5FA5-4A1E-94A6-1492BAED109B}">
      <dsp:nvSpPr>
        <dsp:cNvPr id="0" name=""/>
        <dsp:cNvSpPr/>
      </dsp:nvSpPr>
      <dsp:spPr>
        <a:xfrm rot="10800000">
          <a:off x="2467189" y="2635743"/>
          <a:ext cx="7781374" cy="202887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4678" tIns="110490" rIns="206248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>
              <a:latin typeface="Segoe UI Light" panose="020B0502040204020203" pitchFamily="34" charset="0"/>
              <a:cs typeface="Segoe UI Light" panose="020B0502040204020203" pitchFamily="34" charset="0"/>
            </a:rPr>
            <a:t>Use results to test how pond permanence and connectivity depends on soil, geology, elevation and climate</a:t>
          </a:r>
        </a:p>
      </dsp:txBody>
      <dsp:txXfrm rot="10800000">
        <a:off x="2974408" y="2635743"/>
        <a:ext cx="7274155" cy="2028875"/>
      </dsp:txXfrm>
    </dsp:sp>
    <dsp:sp modelId="{0C2534C5-A761-4AB6-9458-9E1EB2E8FC85}">
      <dsp:nvSpPr>
        <dsp:cNvPr id="0" name=""/>
        <dsp:cNvSpPr/>
      </dsp:nvSpPr>
      <dsp:spPr>
        <a:xfrm>
          <a:off x="1452751" y="2635743"/>
          <a:ext cx="2028875" cy="2028875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25D69-F053-4DFE-84F2-471075424E60}">
      <dsp:nvSpPr>
        <dsp:cNvPr id="0" name=""/>
        <dsp:cNvSpPr/>
      </dsp:nvSpPr>
      <dsp:spPr>
        <a:xfrm>
          <a:off x="526616" y="1792"/>
          <a:ext cx="3278135" cy="1639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latin typeface="Segoe UI Light" panose="020B0502040204020203" pitchFamily="34" charset="0"/>
              <a:cs typeface="Segoe UI Light" panose="020B0502040204020203" pitchFamily="34" charset="0"/>
            </a:rPr>
            <a:t>National Wetlands Inventory</a:t>
          </a:r>
          <a:endParaRPr lang="en-US" sz="3200" kern="120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574623" y="49799"/>
        <a:ext cx="3182121" cy="1543053"/>
      </dsp:txXfrm>
    </dsp:sp>
    <dsp:sp modelId="{04E594E8-E1E3-4802-B7E6-67EC0B4EF165}">
      <dsp:nvSpPr>
        <dsp:cNvPr id="0" name=""/>
        <dsp:cNvSpPr/>
      </dsp:nvSpPr>
      <dsp:spPr>
        <a:xfrm>
          <a:off x="854430" y="1640860"/>
          <a:ext cx="327813" cy="1229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9300"/>
              </a:lnTo>
              <a:lnTo>
                <a:pt x="327813" y="12293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E5465A-72DF-4B4C-B769-97AAAD2C2400}">
      <dsp:nvSpPr>
        <dsp:cNvPr id="0" name=""/>
        <dsp:cNvSpPr/>
      </dsp:nvSpPr>
      <dsp:spPr>
        <a:xfrm>
          <a:off x="1182243" y="2050627"/>
          <a:ext cx="2622508" cy="1639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Over 2000 water bodies</a:t>
          </a:r>
        </a:p>
      </dsp:txBody>
      <dsp:txXfrm>
        <a:off x="1230250" y="2098634"/>
        <a:ext cx="2526494" cy="1543053"/>
      </dsp:txXfrm>
    </dsp:sp>
    <dsp:sp modelId="{4FF69849-B7CD-4085-98AC-D139F6BA9DB9}">
      <dsp:nvSpPr>
        <dsp:cNvPr id="0" name=""/>
        <dsp:cNvSpPr/>
      </dsp:nvSpPr>
      <dsp:spPr>
        <a:xfrm>
          <a:off x="854430" y="1640860"/>
          <a:ext cx="327813" cy="3278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78135"/>
              </a:lnTo>
              <a:lnTo>
                <a:pt x="327813" y="32781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A141E-A446-46D2-A907-58DAAF84D0D6}">
      <dsp:nvSpPr>
        <dsp:cNvPr id="0" name=""/>
        <dsp:cNvSpPr/>
      </dsp:nvSpPr>
      <dsp:spPr>
        <a:xfrm>
          <a:off x="1182243" y="4099461"/>
          <a:ext cx="2622508" cy="16390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>
              <a:latin typeface="Segoe UI Light" panose="020B0502040204020203" pitchFamily="34" charset="0"/>
              <a:cs typeface="Segoe UI Light" panose="020B0502040204020203" pitchFamily="34" charset="0"/>
            </a:rPr>
            <a:t>Comprehensive data set</a:t>
          </a:r>
        </a:p>
      </dsp:txBody>
      <dsp:txXfrm>
        <a:off x="1230250" y="4147468"/>
        <a:ext cx="2526494" cy="15430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FE028-2ED3-4F6D-9946-BAE5F329CE7D}">
      <dsp:nvSpPr>
        <dsp:cNvPr id="0" name=""/>
        <dsp:cNvSpPr/>
      </dsp:nvSpPr>
      <dsp:spPr>
        <a:xfrm>
          <a:off x="966" y="205323"/>
          <a:ext cx="1812914" cy="9064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/>
            <a:t>January 2016–today</a:t>
          </a:r>
        </a:p>
      </dsp:txBody>
      <dsp:txXfrm>
        <a:off x="966" y="205323"/>
        <a:ext cx="1812914" cy="906457"/>
      </dsp:txXfrm>
    </dsp:sp>
    <dsp:sp modelId="{012FDD07-0FD8-4EC9-960D-CF70E22C18B4}">
      <dsp:nvSpPr>
        <dsp:cNvPr id="0" name=""/>
        <dsp:cNvSpPr/>
      </dsp:nvSpPr>
      <dsp:spPr>
        <a:xfrm>
          <a:off x="2194593" y="205323"/>
          <a:ext cx="1812914" cy="9064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Every 3 days to 3 weeks </a:t>
          </a:r>
        </a:p>
      </dsp:txBody>
      <dsp:txXfrm>
        <a:off x="2194593" y="205323"/>
        <a:ext cx="1812914" cy="9064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21DAB-8037-4916-88C0-48A142414856}">
      <dsp:nvSpPr>
        <dsp:cNvPr id="0" name=""/>
        <dsp:cNvSpPr/>
      </dsp:nvSpPr>
      <dsp:spPr>
        <a:xfrm>
          <a:off x="377800" y="677834"/>
          <a:ext cx="3684490" cy="115140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88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Semi-automatic Classification Plugin in QGIS</a:t>
          </a:r>
        </a:p>
      </dsp:txBody>
      <dsp:txXfrm>
        <a:off x="377800" y="677834"/>
        <a:ext cx="3684490" cy="1151403"/>
      </dsp:txXfrm>
    </dsp:sp>
    <dsp:sp modelId="{5397400D-F0AE-4653-8634-AF4A7C6663A2}">
      <dsp:nvSpPr>
        <dsp:cNvPr id="0" name=""/>
        <dsp:cNvSpPr/>
      </dsp:nvSpPr>
      <dsp:spPr>
        <a:xfrm>
          <a:off x="224279" y="511520"/>
          <a:ext cx="805982" cy="1208973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6CD00-CC4B-4DBF-BFE4-5FCE8AD74AB2}">
      <dsp:nvSpPr>
        <dsp:cNvPr id="0" name=""/>
        <dsp:cNvSpPr/>
      </dsp:nvSpPr>
      <dsp:spPr>
        <a:xfrm>
          <a:off x="4352723" y="661861"/>
          <a:ext cx="3682164" cy="115067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9391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Preprocessing and Virtual Raster</a:t>
          </a:r>
        </a:p>
      </dsp:txBody>
      <dsp:txXfrm>
        <a:off x="4352723" y="661861"/>
        <a:ext cx="3682164" cy="1150676"/>
      </dsp:txXfrm>
    </dsp:sp>
    <dsp:sp modelId="{571FEF91-FEF9-4A85-844E-F4C727085C63}">
      <dsp:nvSpPr>
        <dsp:cNvPr id="0" name=""/>
        <dsp:cNvSpPr/>
      </dsp:nvSpPr>
      <dsp:spPr>
        <a:xfrm>
          <a:off x="4199300" y="524919"/>
          <a:ext cx="805473" cy="1156281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8E29E4-BB26-4366-ABCA-681F6AB17A75}">
      <dsp:nvSpPr>
        <dsp:cNvPr id="0" name=""/>
        <dsp:cNvSpPr/>
      </dsp:nvSpPr>
      <dsp:spPr>
        <a:xfrm>
          <a:off x="9003837" y="672155"/>
          <a:ext cx="2932847" cy="11463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6439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rPr>
            <a:t>Color composite</a:t>
          </a:r>
        </a:p>
      </dsp:txBody>
      <dsp:txXfrm>
        <a:off x="9003837" y="672155"/>
        <a:ext cx="2932847" cy="1146316"/>
      </dsp:txXfrm>
    </dsp:sp>
    <dsp:sp modelId="{867C2B31-1529-4A02-8D95-973513E15E39}">
      <dsp:nvSpPr>
        <dsp:cNvPr id="0" name=""/>
        <dsp:cNvSpPr/>
      </dsp:nvSpPr>
      <dsp:spPr>
        <a:xfrm>
          <a:off x="8129368" y="984277"/>
          <a:ext cx="1489078" cy="522087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F4483-3CF1-4098-88DD-99AD438842C9}">
      <dsp:nvSpPr>
        <dsp:cNvPr id="0" name=""/>
        <dsp:cNvSpPr/>
      </dsp:nvSpPr>
      <dsp:spPr>
        <a:xfrm>
          <a:off x="1629" y="0"/>
          <a:ext cx="3334253" cy="57529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Translucent water</a:t>
          </a:r>
        </a:p>
      </dsp:txBody>
      <dsp:txXfrm>
        <a:off x="1629" y="0"/>
        <a:ext cx="3190430" cy="5752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C3C08-617C-4779-B234-43744BF3FF14}">
      <dsp:nvSpPr>
        <dsp:cNvPr id="0" name=""/>
        <dsp:cNvSpPr/>
      </dsp:nvSpPr>
      <dsp:spPr>
        <a:xfrm>
          <a:off x="3292" y="0"/>
          <a:ext cx="3368192" cy="57529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Turbid water</a:t>
          </a:r>
        </a:p>
      </dsp:txBody>
      <dsp:txXfrm>
        <a:off x="3292" y="0"/>
        <a:ext cx="3224369" cy="57529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FF4483-3CF1-4098-88DD-99AD438842C9}">
      <dsp:nvSpPr>
        <dsp:cNvPr id="0" name=""/>
        <dsp:cNvSpPr/>
      </dsp:nvSpPr>
      <dsp:spPr>
        <a:xfrm>
          <a:off x="1594" y="0"/>
          <a:ext cx="3261408" cy="575293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2 Signature Classifier</a:t>
          </a:r>
        </a:p>
      </dsp:txBody>
      <dsp:txXfrm>
        <a:off x="1594" y="0"/>
        <a:ext cx="3117585" cy="5752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0C3C08-617C-4779-B234-43744BF3FF14}">
      <dsp:nvSpPr>
        <dsp:cNvPr id="0" name=""/>
        <dsp:cNvSpPr/>
      </dsp:nvSpPr>
      <dsp:spPr>
        <a:xfrm>
          <a:off x="3188" y="0"/>
          <a:ext cx="3261408" cy="575294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11 Signature Classifier</a:t>
          </a:r>
        </a:p>
      </dsp:txBody>
      <dsp:txXfrm>
        <a:off x="3188" y="0"/>
        <a:ext cx="3117585" cy="575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40:08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0 4370,'0'0'3185,"0"0"-4881,0 0-33,0 0 1265,-53 27-561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09:2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13798,'0'0'-1328,"0"0"-1970,0 0 641,0 0-192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4:5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-635 131 10165,'0'0'-320,"0"0"-1169,0 0 448,0 0 289,0 0-945,0 0 465,0 0 495,0-26-2160</inkml:trace>
  <inkml:trace contextRef="#ctx0" brushRef="#br0" timeOffset="-1296">0 27 11509,'0'0'-1296,"0"0"127,0 0-592,0 0-15,0 0 543,0 0 112,0-27 97</inkml:trace>
  <inkml:trace contextRef="#ctx0" brushRef="#br0" timeOffset="-1120">0 26 4690,'-53'26'3458,"53"-26"-3426,0 0-16,0 0 0,0 0-16,0 0-208,0 0-305,0 0-607,0 0-689,0 0 304,0 0 577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2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-660 28 13734,'0'0'-496,"0"0"0,0 0 224,0 0 176,27 0 16,-27 0-433,0 27-959,0-27-2018</inkml:trace>
  <inkml:trace contextRef="#ctx0" brushRef="#br0" timeOffset="-869">1 1 10581,'0'0'240,"0"0"-192,0 0 384,0 0-128,0 0-224,0 0-112,0 0-1120,0 0-2626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4-25T22:39:1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0 16776,'0'0'-993,"0"0"561,0 0-288,0 0 304,-26 0-689,-1 0-1632,1 0-2081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5ED17-416B-4083-A6B3-B23D2AC2171C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F9531-3326-4057-9EBA-1F5D68C6F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56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Arid landscape lacking aquatic habitat=important</a:t>
            </a:r>
            <a:r>
              <a:rPr lang="en-US" baseline="0" dirty="0"/>
              <a:t> to understand where it is, a lot known about rivers</a:t>
            </a:r>
          </a:p>
          <a:p>
            <a:r>
              <a:rPr lang="en-US" baseline="0" dirty="0"/>
              <a:t>Many ponds ephemeral=availability</a:t>
            </a:r>
          </a:p>
          <a:p>
            <a:r>
              <a:rPr lang="en-US" baseline="0" dirty="0"/>
              <a:t>Image of wet and dry pond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00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Label features,</a:t>
            </a:r>
            <a:r>
              <a:rPr lang="en-US" baseline="0" dirty="0"/>
              <a:t> make conclusion misclassification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26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rid of habitat quality, infer</a:t>
            </a:r>
            <a:r>
              <a:rPr lang="en-US" baseline="0" dirty="0"/>
              <a:t> </a:t>
            </a:r>
            <a:r>
              <a:rPr lang="en-US" u="sng" baseline="0" dirty="0"/>
              <a:t>habitat connectivity across climate gradient</a:t>
            </a:r>
            <a:endParaRPr lang="en-US" u="none" baseline="0" dirty="0"/>
          </a:p>
          <a:p>
            <a:r>
              <a:rPr lang="en-US" u="none" baseline="0" dirty="0"/>
              <a:t>Title continuing work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90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Connectivity for wildlife, get rid of third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27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Bullet points on</a:t>
            </a:r>
            <a:r>
              <a:rPr lang="en-US" baseline="0" dirty="0"/>
              <a:t> elevation gradient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65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0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Date</a:t>
            </a:r>
            <a:r>
              <a:rPr lang="en-US" baseline="0" dirty="0"/>
              <a:t> of sentinel-2, 1-2 weeks new imagery, bands we’re 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74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SPECTRAL RANGE</a:t>
            </a:r>
          </a:p>
          <a:p>
            <a:r>
              <a:rPr lang="en-US" dirty="0"/>
              <a:t>Axis need to be there, over 10 bands and corresponding muddy water</a:t>
            </a:r>
          </a:p>
          <a:p>
            <a:r>
              <a:rPr lang="en-US" dirty="0"/>
              <a:t>Muddy water has higher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20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Time period corresponds</a:t>
            </a:r>
            <a:r>
              <a:rPr lang="en-US" dirty="0"/>
              <a:t>, only one, text</a:t>
            </a:r>
            <a:r>
              <a:rPr lang="en-US" baseline="0" dirty="0"/>
              <a:t> with sentinel-2 google earth and date</a:t>
            </a:r>
            <a:endParaRPr lang="en-US" dirty="0"/>
          </a:p>
          <a:p>
            <a:r>
              <a:rPr lang="en-US" dirty="0"/>
              <a:t>Practice this slide, cm high resolution, scale 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7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</a:t>
            </a:r>
            <a:r>
              <a:rPr lang="en-US" baseline="0" dirty="0"/>
              <a:t> Class, 11 class, labels = turbid to clear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6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F9531-3326-4057-9EBA-1F5D68C6F0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1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4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10.xml"/><Relationship Id="rId5" Type="http://schemas.openxmlformats.org/officeDocument/2006/relationships/customXml" Target="../ink/ink7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9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customXml" Target="../ink/ink11.xml"/><Relationship Id="rId7" Type="http://schemas.openxmlformats.org/officeDocument/2006/relationships/customXml" Target="../ink/ink13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6.xml"/><Relationship Id="rId7" Type="http://schemas.openxmlformats.org/officeDocument/2006/relationships/customXml" Target="../ink/ink18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20.xml"/><Relationship Id="rId5" Type="http://schemas.openxmlformats.org/officeDocument/2006/relationships/customXml" Target="../ink/ink17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19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customXml" Target="../ink/ink2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071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2C925-8B44-44C6-A649-F0FB17E73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5067D9-9E44-4E2F-BB85-39F25AF8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95C9A-F3D4-4CAF-BD9C-9A781B281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3D576E-E81F-4A82-BCA1-6B1E01BA5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360874-81B9-450F-B82A-8EB5D1206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F7C3AE-3A6B-4C8B-B32A-82D82E596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F9F8A-E694-41C4-963B-E3E4EC70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89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72C95-0AD4-4269-8C2B-C4797C4EC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6414-765F-4A8B-92F6-D0646CCCA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CD27-EF94-470B-8EFE-BDD4BAA71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20F99-C49A-4BDA-8E4E-70AA21796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E342F-D088-48DF-BF68-ED3DCA16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B5186-5A08-4217-B8C8-E3C89DE5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99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0A0E-257C-428F-8220-4F7319A3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ACFB04-60BA-40B2-9683-87578BD0DC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FF038-F1C0-4D94-B562-F30100354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4D5EB-717A-432F-9FCB-41F026C3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96424-0E11-4259-9FFE-96E424A2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324721-6543-486D-A232-9E51E9FB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0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3A876-E09F-447C-AC70-625615722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81AE2-C534-4018-8D54-BFAC1D2E4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E8180-78B8-4034-88AA-BF38D547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2CEA7-6339-43F1-8258-E91DD61E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3B7F-3DD1-4A58-A7A1-90D3371C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613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48BB54-5323-4DD3-9DB8-5CA26A517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0E1A9-E35B-44AB-8190-B6A7A068D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AF8D8-7764-4D06-AE50-0B151AE65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F050-008F-40E2-AA46-8DD0CD8C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63763-705B-464F-AB8B-F02AFAC9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1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D312742-FF8F-405A-9B03-FA3BE36135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120870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ubtitle 2">
            <a:extLst>
              <a:ext uri="{FF2B5EF4-FFF2-40B4-BE49-F238E27FC236}">
                <a16:creationId xmlns:a16="http://schemas.microsoft.com/office/drawing/2014/main" id="{34C0FACC-90E6-4A01-8792-8FA91B7D3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3827" y="2543436"/>
            <a:ext cx="3760738" cy="4021205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Power for the computers and scientific instruments onboard is provided by two 2.45 x 7.56m solar panels. The power generated by the panels is also used to charge six nickel-hydrogen batteries that provide power to the spacecraft for about 25 minutes per orbit while Hubble flies through the Earth’s shadow.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84C55E0-4986-474A-BC74-1B4E8A2F7D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3827" y="192143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SOLAR PANELS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E37D6D-34CE-4FE3-A6C6-4FC22C72F7A0}"/>
              </a:ext>
            </a:extLst>
          </p:cNvPr>
          <p:cNvGrpSpPr/>
          <p:nvPr userDrawn="1"/>
        </p:nvGrpSpPr>
        <p:grpSpPr>
          <a:xfrm>
            <a:off x="1013641" y="2259110"/>
            <a:ext cx="5513866" cy="276225"/>
            <a:chOff x="1557338" y="1458610"/>
            <a:chExt cx="5513866" cy="27622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1CBDA1B-9FA8-429D-A07D-655D394A1C71}"/>
                </a:ext>
              </a:extLst>
            </p:cNvPr>
            <p:cNvCxnSpPr/>
            <p:nvPr/>
          </p:nvCxnSpPr>
          <p:spPr>
            <a:xfrm>
              <a:off x="1557338" y="1589020"/>
              <a:ext cx="5362574" cy="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FBA15E-A7E6-483D-9298-EC007237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979" y="1458610"/>
              <a:ext cx="276225" cy="276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9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5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3BFFD68-E7DA-43A0-A762-8DE3799F6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11415"/>
            <a:ext cx="9144000" cy="4021205"/>
          </a:xfrm>
        </p:spPr>
        <p:txBody>
          <a:bodyPr>
            <a:normAutofit/>
          </a:bodyPr>
          <a:lstStyle>
            <a:lvl1pPr marL="0" indent="0" algn="l">
              <a:buNone/>
              <a:defRPr sz="130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14:cNvPr>
              <p14:cNvContentPartPr/>
              <p14:nvPr userDrawn="1"/>
            </p14:nvContentPartPr>
            <p14:xfrm>
              <a:off x="3285825" y="730563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1441076-21A4-4AB0-A4C3-2CD86B0855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76825" y="729663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14:cNvPr>
              <p14:cNvContentPartPr/>
              <p14:nvPr userDrawn="1"/>
            </p14:nvContentPartPr>
            <p14:xfrm>
              <a:off x="2238300" y="1333470"/>
              <a:ext cx="228960" cy="475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12E5E6F-A5EC-4FFE-BD32-F34737E4091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9300" y="1324470"/>
                <a:ext cx="246600" cy="65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8DFEAF9-3C9A-4305-9782-3EE91C933D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495232"/>
          </a:xfrm>
        </p:spPr>
        <p:txBody>
          <a:bodyPr anchor="t">
            <a:normAutofit/>
          </a:bodyPr>
          <a:lstStyle>
            <a:lvl1pPr algn="l">
              <a:defRPr sz="2600">
                <a:solidFill>
                  <a:srgbClr val="408E93"/>
                </a:solidFill>
                <a:latin typeface="Agency FB" panose="020B050302020202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14:cNvPr>
              <p14:cNvContentPartPr/>
              <p14:nvPr userDrawn="1"/>
            </p14:nvContentPartPr>
            <p14:xfrm>
              <a:off x="5810220" y="4838430"/>
              <a:ext cx="238320" cy="19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1E4DA85-F019-4E90-A6AA-7043F3D87AD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01220" y="4829594"/>
                <a:ext cx="255960" cy="367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14:cNvPr>
              <p14:cNvContentPartPr/>
              <p14:nvPr userDrawn="1"/>
            </p14:nvContentPartPr>
            <p14:xfrm>
              <a:off x="7019925" y="123765"/>
              <a:ext cx="2880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90FFFC0-B22C-429C-95BD-DD45145FEBA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010925" y="114765"/>
                <a:ext cx="46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14:cNvPr>
              <p14:cNvContentPartPr/>
              <p14:nvPr userDrawn="1"/>
            </p14:nvContentPartPr>
            <p14:xfrm>
              <a:off x="4705125" y="7267500"/>
              <a:ext cx="19440" cy="9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F2552DA-D8AD-49AD-B221-046C98702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96125" y="7258821"/>
                <a:ext cx="37080" cy="267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6BF408C-A3FE-427A-BCAC-49F0BEAE4F3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49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2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12A5-4A94-4AD1-8E4A-1EA129F98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E6721-7958-497F-BDBF-202EA49F1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C0A16-F783-4588-B672-5058DF08C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50778-6411-40BC-969D-A8D237EDD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D5302-3190-447A-93C9-69054625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4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55D5-7F7F-4923-B13A-FB14C9079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A3E33-C1C5-4903-B6A0-5DCA0E5DA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EEB41-7B20-4E9D-854C-61E519F5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B4E84-AF49-469B-BA25-009B696C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71073-1660-4665-AD08-B1F6EEEC6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64BBC-F386-4C51-801D-CF55F338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1EA36-CB65-4957-AC4D-117C8B55F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1E4BF-C484-4876-8267-5595D1433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81A05-B3B3-484A-B9A2-C693BFC18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2926F-1DF1-4A3A-B966-52626B39B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902F3-1A49-445A-A094-55BF9A3AA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F405-2652-4BEF-A9E4-BCBF252A1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98658-AC9F-419A-9D28-703117D9C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BF43B-ACB8-4022-9478-4B58FB2AC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7381A-DF82-4E57-86F2-79DDC1FDB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5A9D4-5434-4053-BEF7-D8D6112F6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203A2-768C-4C32-B8C9-5731FBE9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7F5DD0-FF5E-4C8E-BF51-AAA6F15F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89CD3-37F2-4CFC-B1A1-89865714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A9A825-7557-4500-8CCD-1373C95F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F931-B635-4B85-BE10-74008338E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E95C-FC17-478C-AA9E-710213A4F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F23A-3D24-42D3-8F1A-75A13C888DEA}" type="datetimeFigureOut">
              <a:rPr lang="en-US" smtClean="0"/>
              <a:t>3/30/2018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4E31F-5B11-490E-AD3F-BE92E0F2D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DD7FA-F9F4-4DC4-9791-ACD495680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17781-12D9-4CDB-9AAE-83636CBD6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4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18" Type="http://schemas.microsoft.com/office/2007/relationships/diagramDrawing" Target="../diagrams/drawing13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17" Type="http://schemas.openxmlformats.org/officeDocument/2006/relationships/diagramColors" Target="../diagrams/colors13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5" Type="http://schemas.openxmlformats.org/officeDocument/2006/relationships/diagramLayout" Target="../diagrams/layout13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Relationship Id="rId14" Type="http://schemas.openxmlformats.org/officeDocument/2006/relationships/diagramData" Target="../diagrams/data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2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apers.co/wallpaper/papers.co-af18-earth-view-from-space-satellite-illust-art-40-wallpaper.jpg">
            <a:extLst>
              <a:ext uri="{FF2B5EF4-FFF2-40B4-BE49-F238E27FC236}">
                <a16:creationId xmlns:a16="http://schemas.microsoft.com/office/drawing/2014/main" id="{B8B9C241-8995-4BD9-8842-D7DEAB8C0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6837" b="51624"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CD9D48-A5BD-48F2-8A0F-3666BCB347E8}"/>
              </a:ext>
            </a:extLst>
          </p:cNvPr>
          <p:cNvSpPr txBox="1"/>
          <p:nvPr/>
        </p:nvSpPr>
        <p:spPr>
          <a:xfrm>
            <a:off x="-3" y="1101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gency FB" panose="020B0503020202020204" pitchFamily="34" charset="0"/>
              </a:rPr>
              <a:t>AUTO-CLASSIFICATION OF SURFACE WATER IN NORTHERN ARIZONA USING SENTINEL-2 IMAGERY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85BF84-5106-4534-AFC9-4A5A78C2689E}"/>
              </a:ext>
            </a:extLst>
          </p:cNvPr>
          <p:cNvSpPr txBox="1"/>
          <p:nvPr/>
        </p:nvSpPr>
        <p:spPr>
          <a:xfrm>
            <a:off x="5222537" y="2188000"/>
            <a:ext cx="1746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gency FB" panose="020B0503020202020204" pitchFamily="34" charset="0"/>
              </a:rPr>
              <a:t>JOE SWEET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62A10C-EB57-4336-BF22-4B101ACE1163}"/>
              </a:ext>
            </a:extLst>
          </p:cNvPr>
          <p:cNvSpPr txBox="1"/>
          <p:nvPr/>
        </p:nvSpPr>
        <p:spPr>
          <a:xfrm>
            <a:off x="2485195" y="2953801"/>
            <a:ext cx="7221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rPr>
              <a:t>Dr. Rebecca Best</a:t>
            </a:r>
          </a:p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rPr>
              <a:t>Dr. Daniel Buscombe</a:t>
            </a:r>
          </a:p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rPr>
              <a:t>Northern Arizona University</a:t>
            </a:r>
          </a:p>
          <a:p>
            <a:pPr algn="ctr"/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Agency FB" panose="020B0503020202020204" pitchFamily="34" charset="0"/>
              </a:rPr>
              <a:t>School of Earth Sciences and Environmental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78807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6AFA08-43CB-4876-A05A-80203DCCAD61}"/>
              </a:ext>
            </a:extLst>
          </p:cNvPr>
          <p:cNvSpPr txBox="1"/>
          <p:nvPr/>
        </p:nvSpPr>
        <p:spPr>
          <a:xfrm>
            <a:off x="162815" y="46878"/>
            <a:ext cx="4072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Agency FB" panose="020B0503020202020204" pitchFamily="34" charset="0"/>
              </a:rPr>
              <a:t>Classifier</a:t>
            </a:r>
          </a:p>
          <a:p>
            <a:r>
              <a:rPr lang="en-US" sz="5400" b="1" dirty="0">
                <a:solidFill>
                  <a:srgbClr val="00B0F0"/>
                </a:solidFill>
                <a:latin typeface="Agency FB" panose="020B0503020202020204" pitchFamily="34" charset="0"/>
              </a:rPr>
              <a:t>Designs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859228-49FC-4935-AAE7-6730517B82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994479"/>
              </p:ext>
            </p:extLst>
          </p:nvPr>
        </p:nvGraphicFramePr>
        <p:xfrm>
          <a:off x="545586" y="1848082"/>
          <a:ext cx="3264597" cy="575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E32337-1DFC-4F48-BCD0-AC8F2A02E5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179550"/>
              </p:ext>
            </p:extLst>
          </p:nvPr>
        </p:nvGraphicFramePr>
        <p:xfrm>
          <a:off x="545587" y="5333243"/>
          <a:ext cx="3264597" cy="57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6578" y="3464522"/>
            <a:ext cx="8215422" cy="33849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76578" y="0"/>
            <a:ext cx="8215422" cy="338387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635795" y="4316819"/>
            <a:ext cx="10633" cy="13040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465674" y="3943881"/>
            <a:ext cx="197765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Turbid – Clear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096000" y="735552"/>
            <a:ext cx="699975" cy="93710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096001" y="2109055"/>
            <a:ext cx="699974" cy="48639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795975" y="462376"/>
            <a:ext cx="106148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Turbid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95975" y="2364618"/>
            <a:ext cx="89588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Clear</a:t>
            </a:r>
          </a:p>
        </p:txBody>
      </p:sp>
    </p:spTree>
    <p:extLst>
      <p:ext uri="{BB962C8B-B14F-4D97-AF65-F5344CB8AC3E}">
        <p14:creationId xmlns:p14="http://schemas.microsoft.com/office/powerpoint/2010/main" val="370329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CC7ED5-C88A-4E9C-B512-5DF699C39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94" y="190500"/>
            <a:ext cx="7515809" cy="762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Testing Classifier Designs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6336A5D-4DAC-49A2-8A8C-135C248E8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1719492"/>
              </p:ext>
            </p:extLst>
          </p:nvPr>
        </p:nvGraphicFramePr>
        <p:xfrm>
          <a:off x="251074" y="1266825"/>
          <a:ext cx="11652167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9E0985-7058-4E2F-AEC9-70851B061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752386"/>
              </p:ext>
            </p:extLst>
          </p:nvPr>
        </p:nvGraphicFramePr>
        <p:xfrm>
          <a:off x="402974" y="3638550"/>
          <a:ext cx="11500268" cy="2874545"/>
        </p:xfrm>
        <a:graphic>
          <a:graphicData uri="http://schemas.openxmlformats.org/drawingml/2006/table">
            <a:tbl>
              <a:tblPr/>
              <a:tblGrid>
                <a:gridCol w="2728448">
                  <a:extLst>
                    <a:ext uri="{9D8B030D-6E8A-4147-A177-3AD203B41FA5}">
                      <a16:colId xmlns:a16="http://schemas.microsoft.com/office/drawing/2014/main" val="2172574715"/>
                    </a:ext>
                  </a:extLst>
                </a:gridCol>
                <a:gridCol w="2192955">
                  <a:extLst>
                    <a:ext uri="{9D8B030D-6E8A-4147-A177-3AD203B41FA5}">
                      <a16:colId xmlns:a16="http://schemas.microsoft.com/office/drawing/2014/main" val="3392364045"/>
                    </a:ext>
                  </a:extLst>
                </a:gridCol>
                <a:gridCol w="2192955">
                  <a:extLst>
                    <a:ext uri="{9D8B030D-6E8A-4147-A177-3AD203B41FA5}">
                      <a16:colId xmlns:a16="http://schemas.microsoft.com/office/drawing/2014/main" val="3785279873"/>
                    </a:ext>
                  </a:extLst>
                </a:gridCol>
                <a:gridCol w="2192955">
                  <a:extLst>
                    <a:ext uri="{9D8B030D-6E8A-4147-A177-3AD203B41FA5}">
                      <a16:colId xmlns:a16="http://schemas.microsoft.com/office/drawing/2014/main" val="1431450034"/>
                    </a:ext>
                  </a:extLst>
                </a:gridCol>
                <a:gridCol w="2192955">
                  <a:extLst>
                    <a:ext uri="{9D8B030D-6E8A-4147-A177-3AD203B41FA5}">
                      <a16:colId xmlns:a16="http://schemas.microsoft.com/office/drawing/2014/main" val="143814954"/>
                    </a:ext>
                  </a:extLst>
                </a:gridCol>
              </a:tblGrid>
              <a:tr h="963279"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gency FB" panose="020B0503020202020204" pitchFamily="34" charset="0"/>
                      </a:endParaRPr>
                    </a:p>
                  </a:txBody>
                  <a:tcPr marL="8110" marR="8110" marT="811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April</a:t>
                      </a:r>
                    </a:p>
                  </a:txBody>
                  <a:tcPr marL="8110" marR="8110" marT="81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June</a:t>
                      </a:r>
                    </a:p>
                  </a:txBody>
                  <a:tcPr marL="8110" marR="8110" marT="81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September</a:t>
                      </a:r>
                    </a:p>
                  </a:txBody>
                  <a:tcPr marL="8110" marR="8110" marT="811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October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325380"/>
                  </a:ext>
                </a:extLst>
              </a:tr>
              <a:tr h="9479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2 Signature </a:t>
                      </a:r>
                    </a:p>
                  </a:txBody>
                  <a:tcPr marL="8110" marR="8110" marT="81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0.93</a:t>
                      </a:r>
                    </a:p>
                  </a:txBody>
                  <a:tcPr marL="8110" marR="8110" marT="81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0.62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0.80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0.76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114774"/>
                  </a:ext>
                </a:extLst>
              </a:tr>
              <a:tr h="9632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11 Signature</a:t>
                      </a:r>
                    </a:p>
                  </a:txBody>
                  <a:tcPr marL="8110" marR="8110" marT="81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0.96</a:t>
                      </a:r>
                    </a:p>
                  </a:txBody>
                  <a:tcPr marL="8110" marR="8110" marT="811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0.90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0.92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1" i="0" u="none" strike="noStrike" dirty="0">
                          <a:solidFill>
                            <a:schemeClr val="bg1"/>
                          </a:solidFill>
                          <a:effectLst/>
                          <a:latin typeface="Agency FB" panose="020B0503020202020204" pitchFamily="34" charset="0"/>
                        </a:rPr>
                        <a:t>0.90</a:t>
                      </a:r>
                    </a:p>
                  </a:txBody>
                  <a:tcPr marL="8110" marR="8110" marT="811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945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74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84F72C-E058-4D4A-A30C-A6C76C1DC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03" y="40921"/>
            <a:ext cx="2128153" cy="76200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829" y="2463374"/>
            <a:ext cx="9399181" cy="4394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90839" y="2963873"/>
            <a:ext cx="120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Lake 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0932" y="2963873"/>
            <a:ext cx="120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Lake Mary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7674" y="4179879"/>
            <a:ext cx="160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Mormon Lake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9154" y="4172873"/>
            <a:ext cx="1603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Mormon Lake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50139" y="2786497"/>
            <a:ext cx="404168" cy="275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940827" y="4035033"/>
            <a:ext cx="404168" cy="275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414007" y="2786497"/>
            <a:ext cx="404168" cy="275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641448" y="4020327"/>
            <a:ext cx="404168" cy="2756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5B447401-97C6-4B09-B875-69ED528133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712366"/>
              </p:ext>
            </p:extLst>
          </p:nvPr>
        </p:nvGraphicFramePr>
        <p:xfrm>
          <a:off x="615046" y="68361"/>
          <a:ext cx="11293420" cy="2308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BBB9BD0-DAD0-44BE-9F5D-A7E018497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651398"/>
              </p:ext>
            </p:extLst>
          </p:nvPr>
        </p:nvGraphicFramePr>
        <p:xfrm>
          <a:off x="1572023" y="5115006"/>
          <a:ext cx="4247716" cy="171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460E8E4-FD2C-454B-B87E-34C9C664B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6040065"/>
              </p:ext>
            </p:extLst>
          </p:nvPr>
        </p:nvGraphicFramePr>
        <p:xfrm>
          <a:off x="6109154" y="5760235"/>
          <a:ext cx="4280441" cy="17165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8548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Image result for mormon lake az at night">
            <a:extLst>
              <a:ext uri="{FF2B5EF4-FFF2-40B4-BE49-F238E27FC236}">
                <a16:creationId xmlns:a16="http://schemas.microsoft.com/office/drawing/2014/main" id="{C0F55EAC-8758-4C72-AE4E-6D2E46B2D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016C5B-7903-4647-A91A-FDED0CD9181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6305" y="2213"/>
            <a:ext cx="414179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b="1" dirty="0">
                <a:latin typeface="Agency FB" panose="020B0503020202020204" pitchFamily="34" charset="0"/>
              </a:rPr>
              <a:t>Continuing Work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010E758-2C51-492C-8B1F-690F25DAB5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7392214"/>
              </p:ext>
            </p:extLst>
          </p:nvPr>
        </p:nvGraphicFramePr>
        <p:xfrm>
          <a:off x="4074695" y="-159488"/>
          <a:ext cx="6625390" cy="672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64889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792955" y="761054"/>
            <a:ext cx="6501722" cy="4522548"/>
          </a:xfrm>
          <a:prstGeom prst="rect">
            <a:avLst/>
          </a:prstGeom>
          <a:pattFill prst="dotGrid">
            <a:fgClr>
              <a:srgbClr val="E5FDF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1" y="4299751"/>
            <a:ext cx="2747833" cy="25041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F66E357-79D6-42D7-8024-C69EBBE0D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642" y="126382"/>
            <a:ext cx="11067393" cy="762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Connectivity </a:t>
            </a:r>
            <a:r>
              <a:rPr lang="en-US" sz="3600" b="1" dirty="0" smtClean="0">
                <a:solidFill>
                  <a:schemeClr val="bg1"/>
                </a:solidFill>
              </a:rPr>
              <a:t>of Nearest Pond in Ponderosa Pine and Pinyon-Juniper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335" y="968520"/>
            <a:ext cx="6188961" cy="43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968617" y="5568813"/>
            <a:ext cx="2433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p-value = 0.033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505" y="4199257"/>
            <a:ext cx="2791310" cy="26046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171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apers.co/wallpaper/papers.co-af18-earth-view-from-space-satellite-illust-art-40-wallpaper.jpg">
            <a:extLst>
              <a:ext uri="{FF2B5EF4-FFF2-40B4-BE49-F238E27FC236}">
                <a16:creationId xmlns:a16="http://schemas.microsoft.com/office/drawing/2014/main" id="{FF014859-0C8E-4356-AEA7-72AE90833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6837" b="516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5759C6-F332-4B34-8487-8967832CD7F3}"/>
              </a:ext>
            </a:extLst>
          </p:cNvPr>
          <p:cNvSpPr txBox="1"/>
          <p:nvPr/>
        </p:nvSpPr>
        <p:spPr>
          <a:xfrm>
            <a:off x="4683456" y="210941"/>
            <a:ext cx="2825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gency FB" panose="020B05030202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0971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5DC7871C-0E01-43DB-BADA-570FFD72C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" r="20258"/>
          <a:stretch/>
        </p:blipFill>
        <p:spPr bwMode="auto">
          <a:xfrm>
            <a:off x="0" y="-332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F46B98-DAD5-4B9E-8561-CE365265E987}"/>
              </a:ext>
            </a:extLst>
          </p:cNvPr>
          <p:cNvSpPr txBox="1"/>
          <p:nvPr/>
        </p:nvSpPr>
        <p:spPr>
          <a:xfrm>
            <a:off x="243025" y="33217"/>
            <a:ext cx="4106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gency FB" panose="020B0503020202020204" pitchFamily="34" charset="0"/>
              </a:rPr>
              <a:t>Introduction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2B57A-8791-450F-B3EA-F846C0278CEC}"/>
              </a:ext>
            </a:extLst>
          </p:cNvPr>
          <p:cNvSpPr/>
          <p:nvPr/>
        </p:nvSpPr>
        <p:spPr>
          <a:xfrm>
            <a:off x="243025" y="4067032"/>
            <a:ext cx="6485321" cy="2429301"/>
          </a:xfrm>
          <a:prstGeom prst="roundRect">
            <a:avLst/>
          </a:prstGeom>
          <a:solidFill>
            <a:srgbClr val="A5A5A5">
              <a:alpha val="40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C11FEAAD-0FF8-4000-A487-66AEA84F4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003662"/>
              </p:ext>
            </p:extLst>
          </p:nvPr>
        </p:nvGraphicFramePr>
        <p:xfrm>
          <a:off x="103176" y="-33217"/>
          <a:ext cx="11053011" cy="6771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EA67500-2D9E-4970-BA94-C82A850D135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75893" y="120055"/>
            <a:ext cx="4216107" cy="6551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D7B139-756E-4F6E-A9F7-BFF8C8B0EBA4}"/>
              </a:ext>
            </a:extLst>
          </p:cNvPr>
          <p:cNvSpPr txBox="1"/>
          <p:nvPr/>
        </p:nvSpPr>
        <p:spPr>
          <a:xfrm>
            <a:off x="10824271" y="3354838"/>
            <a:ext cx="1179296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June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B4E73-68BB-4B77-BD73-73DEDCDE728C}"/>
              </a:ext>
            </a:extLst>
          </p:cNvPr>
          <p:cNvSpPr txBox="1"/>
          <p:nvPr/>
        </p:nvSpPr>
        <p:spPr>
          <a:xfrm>
            <a:off x="10822139" y="269272"/>
            <a:ext cx="117929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April 2017</a:t>
            </a:r>
          </a:p>
        </p:txBody>
      </p:sp>
    </p:spTree>
    <p:extLst>
      <p:ext uri="{BB962C8B-B14F-4D97-AF65-F5344CB8AC3E}">
        <p14:creationId xmlns:p14="http://schemas.microsoft.com/office/powerpoint/2010/main" val="1148589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7C4A453-4254-48E3-A37F-A388DECADD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7964424"/>
              </p:ext>
            </p:extLst>
          </p:nvPr>
        </p:nvGraphicFramePr>
        <p:xfrm>
          <a:off x="228415" y="1695340"/>
          <a:ext cx="11701315" cy="4667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85180C-3A4E-43E7-9CBD-2790D975B755}"/>
              </a:ext>
            </a:extLst>
          </p:cNvPr>
          <p:cNvSpPr txBox="1"/>
          <p:nvPr/>
        </p:nvSpPr>
        <p:spPr>
          <a:xfrm>
            <a:off x="146960" y="0"/>
            <a:ext cx="4106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Agency FB" panose="020B0503020202020204" pitchFamily="34" charset="0"/>
              </a:rPr>
              <a:t>Research Goals</a:t>
            </a:r>
          </a:p>
        </p:txBody>
      </p:sp>
    </p:spTree>
    <p:extLst>
      <p:ext uri="{BB962C8B-B14F-4D97-AF65-F5344CB8AC3E}">
        <p14:creationId xmlns:p14="http://schemas.microsoft.com/office/powerpoint/2010/main" val="29155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3FFA85-EDDB-4A32-8575-91135FA60236}"/>
              </a:ext>
            </a:extLst>
          </p:cNvPr>
          <p:cNvSpPr txBox="1"/>
          <p:nvPr/>
        </p:nvSpPr>
        <p:spPr>
          <a:xfrm>
            <a:off x="170867" y="0"/>
            <a:ext cx="4106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Agency FB" panose="020B0503020202020204" pitchFamily="34" charset="0"/>
              </a:rPr>
              <a:t>Area of Study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5468" y="923330"/>
            <a:ext cx="11086531" cy="5743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8235" y="923330"/>
            <a:ext cx="173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Lake Mary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62474" y="1189929"/>
            <a:ext cx="839906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12544" y="5804659"/>
            <a:ext cx="2436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Mogollon Rim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9271" y="3787571"/>
            <a:ext cx="193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Verde River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302686" y="4117932"/>
            <a:ext cx="587529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94620" y="6327879"/>
            <a:ext cx="4182787" cy="419620"/>
          </a:xfrm>
          <a:custGeom>
            <a:avLst/>
            <a:gdLst>
              <a:gd name="connsiteX0" fmla="*/ 0 w 4619834"/>
              <a:gd name="connsiteY0" fmla="*/ 62011 h 372060"/>
              <a:gd name="connsiteX1" fmla="*/ 62011 w 4619834"/>
              <a:gd name="connsiteY1" fmla="*/ 0 h 372060"/>
              <a:gd name="connsiteX2" fmla="*/ 4557823 w 4619834"/>
              <a:gd name="connsiteY2" fmla="*/ 0 h 372060"/>
              <a:gd name="connsiteX3" fmla="*/ 4619834 w 4619834"/>
              <a:gd name="connsiteY3" fmla="*/ 62011 h 372060"/>
              <a:gd name="connsiteX4" fmla="*/ 4619834 w 4619834"/>
              <a:gd name="connsiteY4" fmla="*/ 310049 h 372060"/>
              <a:gd name="connsiteX5" fmla="*/ 4557823 w 4619834"/>
              <a:gd name="connsiteY5" fmla="*/ 372060 h 372060"/>
              <a:gd name="connsiteX6" fmla="*/ 62011 w 4619834"/>
              <a:gd name="connsiteY6" fmla="*/ 372060 h 372060"/>
              <a:gd name="connsiteX7" fmla="*/ 0 w 4619834"/>
              <a:gd name="connsiteY7" fmla="*/ 310049 h 372060"/>
              <a:gd name="connsiteX8" fmla="*/ 0 w 4619834"/>
              <a:gd name="connsiteY8" fmla="*/ 62011 h 37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19834" h="372060">
                <a:moveTo>
                  <a:pt x="0" y="62011"/>
                </a:moveTo>
                <a:cubicBezTo>
                  <a:pt x="0" y="27763"/>
                  <a:pt x="27763" y="0"/>
                  <a:pt x="62011" y="0"/>
                </a:cubicBezTo>
                <a:lnTo>
                  <a:pt x="4557823" y="0"/>
                </a:lnTo>
                <a:cubicBezTo>
                  <a:pt x="4592071" y="0"/>
                  <a:pt x="4619834" y="27763"/>
                  <a:pt x="4619834" y="62011"/>
                </a:cubicBezTo>
                <a:lnTo>
                  <a:pt x="4619834" y="310049"/>
                </a:lnTo>
                <a:cubicBezTo>
                  <a:pt x="4619834" y="344297"/>
                  <a:pt x="4592071" y="372060"/>
                  <a:pt x="4557823" y="372060"/>
                </a:cubicBezTo>
                <a:lnTo>
                  <a:pt x="62011" y="372060"/>
                </a:lnTo>
                <a:cubicBezTo>
                  <a:pt x="27763" y="372060"/>
                  <a:pt x="0" y="344297"/>
                  <a:pt x="0" y="310049"/>
                </a:cubicBezTo>
                <a:lnTo>
                  <a:pt x="0" y="62011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94362" tIns="94362" rIns="94362" bIns="94362" numCol="1" spcCol="1270" anchor="ctr" anchorCtr="0">
            <a:noAutofit/>
          </a:bodyPr>
          <a:lstStyle/>
          <a:p>
            <a:pPr lvl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Elevation gradient: 911–2582 meters</a:t>
            </a:r>
            <a:endParaRPr lang="en-US" sz="2000" kern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1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5A460E-F260-4289-B4F8-12F8F9AA4CE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6989" y="127772"/>
            <a:ext cx="7360487" cy="6602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FE2ADC2-1A50-4264-B4D4-32D536375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659839"/>
              </p:ext>
            </p:extLst>
          </p:nvPr>
        </p:nvGraphicFramePr>
        <p:xfrm>
          <a:off x="184524" y="307552"/>
          <a:ext cx="4331369" cy="5740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057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135A8F-AA3F-4033-8A7F-1582579E304F}"/>
              </a:ext>
            </a:extLst>
          </p:cNvPr>
          <p:cNvSpPr txBox="1"/>
          <p:nvPr/>
        </p:nvSpPr>
        <p:spPr>
          <a:xfrm>
            <a:off x="178857" y="107279"/>
            <a:ext cx="760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Agency FB" panose="020B0503020202020204" pitchFamily="34" charset="0"/>
              </a:rPr>
              <a:t>13-Band Sentinel-2 Imagery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856F6E-1AF3-4C6D-B7CA-462402E0E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97" y="1237934"/>
            <a:ext cx="10116119" cy="5620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40717696"/>
              </p:ext>
            </p:extLst>
          </p:nvPr>
        </p:nvGraphicFramePr>
        <p:xfrm>
          <a:off x="7502986" y="-68458"/>
          <a:ext cx="4008474" cy="1317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1520456" y="3002641"/>
            <a:ext cx="8559950" cy="261134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3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BB3ED3-F459-4791-9124-C4FB89746151}"/>
              </a:ext>
            </a:extLst>
          </p:cNvPr>
          <p:cNvSpPr txBox="1"/>
          <p:nvPr/>
        </p:nvSpPr>
        <p:spPr>
          <a:xfrm>
            <a:off x="178856" y="64168"/>
            <a:ext cx="760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Agency FB" panose="020B0503020202020204" pitchFamily="34" charset="0"/>
              </a:rPr>
              <a:t>Creating Classifiers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E4304C86-BF5A-4A89-9A46-744C460A65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4337720"/>
              </p:ext>
            </p:extLst>
          </p:nvPr>
        </p:nvGraphicFramePr>
        <p:xfrm>
          <a:off x="-142834" y="837626"/>
          <a:ext cx="12192878" cy="2340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B966C9D-ECD2-4F98-80B5-CB928A10A06A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385"/>
            <a:ext cx="12050044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387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241996-1AF9-497D-91EB-00917759CCCD}"/>
              </a:ext>
            </a:extLst>
          </p:cNvPr>
          <p:cNvSpPr txBox="1"/>
          <p:nvPr/>
        </p:nvSpPr>
        <p:spPr>
          <a:xfrm>
            <a:off x="93797" y="-46769"/>
            <a:ext cx="4072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Agency FB" panose="020B0503020202020204" pitchFamily="34" charset="0"/>
              </a:rPr>
              <a:t>Spectral Signatures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4F75904-D817-46E7-9953-FE7D1C379C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9670754"/>
              </p:ext>
            </p:extLst>
          </p:nvPr>
        </p:nvGraphicFramePr>
        <p:xfrm>
          <a:off x="461190" y="1920392"/>
          <a:ext cx="3337513" cy="575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5955287-F802-4CCE-8567-04554957C6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4532744"/>
              </p:ext>
            </p:extLst>
          </p:nvPr>
        </p:nvGraphicFramePr>
        <p:xfrm>
          <a:off x="461190" y="5336152"/>
          <a:ext cx="3371485" cy="575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4046" y="900"/>
            <a:ext cx="8257953" cy="3410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4045" y="3459074"/>
            <a:ext cx="8257953" cy="33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2D50A-7C39-4790-AF24-5D3D58B93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45" y="1183264"/>
            <a:ext cx="12202445" cy="567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6576FB-4F61-4F1E-928C-5FEBDED36997}"/>
              </a:ext>
            </a:extLst>
          </p:cNvPr>
          <p:cNvSpPr txBox="1"/>
          <p:nvPr/>
        </p:nvSpPr>
        <p:spPr>
          <a:xfrm>
            <a:off x="178857" y="107278"/>
            <a:ext cx="12013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Agency FB" panose="020B0503020202020204" pitchFamily="34" charset="0"/>
              </a:rPr>
              <a:t>Temporally Associated Hyper-resolution Mosaics</a:t>
            </a:r>
          </a:p>
        </p:txBody>
      </p:sp>
      <p:sp>
        <p:nvSpPr>
          <p:cNvPr id="2" name="Left Bracket 1"/>
          <p:cNvSpPr/>
          <p:nvPr/>
        </p:nvSpPr>
        <p:spPr>
          <a:xfrm rot="16200000">
            <a:off x="9099575" y="4059740"/>
            <a:ext cx="120748" cy="1562990"/>
          </a:xfrm>
          <a:prstGeom prst="leftBracket">
            <a:avLst/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96424" y="4901609"/>
            <a:ext cx="1073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40 m</a:t>
            </a:r>
          </a:p>
        </p:txBody>
      </p:sp>
      <p:sp>
        <p:nvSpPr>
          <p:cNvPr id="11" name="Left Bracket 10"/>
          <p:cNvSpPr/>
          <p:nvPr/>
        </p:nvSpPr>
        <p:spPr>
          <a:xfrm rot="16200000">
            <a:off x="2564096" y="4225653"/>
            <a:ext cx="120748" cy="1562990"/>
          </a:xfrm>
          <a:prstGeom prst="leftBracket">
            <a:avLst/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60945" y="5067522"/>
            <a:ext cx="1073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40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3326C-853D-4A2E-896D-7885C3B600E2}"/>
              </a:ext>
            </a:extLst>
          </p:cNvPr>
          <p:cNvSpPr txBox="1"/>
          <p:nvPr/>
        </p:nvSpPr>
        <p:spPr>
          <a:xfrm>
            <a:off x="1067197" y="1456246"/>
            <a:ext cx="3736815" cy="523220"/>
          </a:xfrm>
          <a:prstGeom prst="rect">
            <a:avLst/>
          </a:prstGeom>
          <a:solidFill>
            <a:srgbClr val="BDF9FF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Sentinel-2 April 15, 2017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659892-6E74-45BA-90C6-CC2C0F4B8ADE}"/>
              </a:ext>
            </a:extLst>
          </p:cNvPr>
          <p:cNvSpPr txBox="1"/>
          <p:nvPr/>
        </p:nvSpPr>
        <p:spPr>
          <a:xfrm>
            <a:off x="7034085" y="1445951"/>
            <a:ext cx="4198565" cy="523220"/>
          </a:xfrm>
          <a:prstGeom prst="rect">
            <a:avLst/>
          </a:prstGeom>
          <a:solidFill>
            <a:srgbClr val="BDF9FF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Google Earth April 17, 2017</a:t>
            </a:r>
          </a:p>
        </p:txBody>
      </p:sp>
    </p:spTree>
    <p:extLst>
      <p:ext uri="{BB962C8B-B14F-4D97-AF65-F5344CB8AC3E}">
        <p14:creationId xmlns:p14="http://schemas.microsoft.com/office/powerpoint/2010/main" val="353283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 PowerPoint presentation (Hubble Telescope model).potx" id="{E867D21D-CB29-427C-ADDF-863C72796688}" vid="{C6229812-62DB-4023-B175-C9C90C755D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3D PowerPoint presentation (Hubble Telescope model)</Template>
  <TotalTime>2636</TotalTime>
  <Words>398</Words>
  <Application>Microsoft Office PowerPoint</Application>
  <PresentationFormat>Widescreen</PresentationFormat>
  <Paragraphs>107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Agency FB</vt:lpstr>
      <vt:lpstr>Arial</vt:lpstr>
      <vt:lpstr>Calibri</vt:lpstr>
      <vt:lpstr>Calibri Light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Classifier Designs</vt:lpstr>
      <vt:lpstr>Results</vt:lpstr>
      <vt:lpstr>Continuing Work</vt:lpstr>
      <vt:lpstr>Connectivity of Nearest Pond in Ponderosa Pine and Pinyon-Juniper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Jasmine Stankov</dc:creator>
  <cp:lastModifiedBy>Joseph Turner Sweet</cp:lastModifiedBy>
  <cp:revision>90</cp:revision>
  <dcterms:created xsi:type="dcterms:W3CDTF">2018-03-12T04:12:58Z</dcterms:created>
  <dcterms:modified xsi:type="dcterms:W3CDTF">2018-03-31T04:08:55Z</dcterms:modified>
</cp:coreProperties>
</file>